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  <p:sldId id="276" r:id="rId3"/>
    <p:sldId id="298" r:id="rId4"/>
    <p:sldId id="299" r:id="rId5"/>
    <p:sldId id="272" r:id="rId6"/>
    <p:sldId id="268" r:id="rId7"/>
    <p:sldId id="283" r:id="rId8"/>
    <p:sldId id="284" r:id="rId9"/>
    <p:sldId id="292" r:id="rId10"/>
    <p:sldId id="285" r:id="rId11"/>
    <p:sldId id="300" r:id="rId12"/>
    <p:sldId id="301" r:id="rId13"/>
    <p:sldId id="290" r:id="rId14"/>
    <p:sldId id="293" r:id="rId15"/>
    <p:sldId id="291" r:id="rId16"/>
    <p:sldId id="311" r:id="rId17"/>
    <p:sldId id="278" r:id="rId18"/>
    <p:sldId id="302" r:id="rId19"/>
    <p:sldId id="303" r:id="rId20"/>
    <p:sldId id="304" r:id="rId21"/>
    <p:sldId id="305" r:id="rId22"/>
    <p:sldId id="306" r:id="rId23"/>
    <p:sldId id="295" r:id="rId24"/>
    <p:sldId id="296" r:id="rId25"/>
  </p:sldIdLst>
  <p:sldSz cx="12192000" cy="685800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BA26C0E-A125-4EEB-B28A-A60C2B076A83}" v="39" dt="2026-08-11T06:13:13.94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03" autoAdjust="0"/>
    <p:restoredTop sz="94660"/>
  </p:normalViewPr>
  <p:slideViewPr>
    <p:cSldViewPr snapToGrid="0">
      <p:cViewPr>
        <p:scale>
          <a:sx n="75" d="100"/>
          <a:sy n="75" d="100"/>
        </p:scale>
        <p:origin x="835" y="5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an Powell" userId="2fe9c73eaf530b22" providerId="LiveId" clId="{6814DE14-95EB-49CD-9702-45735052E514}"/>
    <pc:docChg chg="undo custSel addSld delSld modSld">
      <pc:chgData name="Ian Powell" userId="2fe9c73eaf530b22" providerId="LiveId" clId="{6814DE14-95EB-49CD-9702-45735052E514}" dt="2026-08-11T06:20:00.807" v="2530" actId="20577"/>
      <pc:docMkLst>
        <pc:docMk/>
      </pc:docMkLst>
      <pc:sldChg chg="modSp mod">
        <pc:chgData name="Ian Powell" userId="2fe9c73eaf530b22" providerId="LiveId" clId="{6814DE14-95EB-49CD-9702-45735052E514}" dt="2026-08-08T05:29:08.736" v="82" actId="20577"/>
        <pc:sldMkLst>
          <pc:docMk/>
          <pc:sldMk cId="2312508979" sldId="256"/>
        </pc:sldMkLst>
        <pc:spChg chg="mod">
          <ac:chgData name="Ian Powell" userId="2fe9c73eaf530b22" providerId="LiveId" clId="{6814DE14-95EB-49CD-9702-45735052E514}" dt="2026-08-08T05:28:32.117" v="65" actId="6549"/>
          <ac:spMkLst>
            <pc:docMk/>
            <pc:sldMk cId="2312508979" sldId="256"/>
            <ac:spMk id="2" creationId="{2808E911-0AC3-8570-4B46-48F57DDD3E8C}"/>
          </ac:spMkLst>
        </pc:spChg>
        <pc:spChg chg="mod">
          <ac:chgData name="Ian Powell" userId="2fe9c73eaf530b22" providerId="LiveId" clId="{6814DE14-95EB-49CD-9702-45735052E514}" dt="2026-08-08T05:29:08.736" v="82" actId="20577"/>
          <ac:spMkLst>
            <pc:docMk/>
            <pc:sldMk cId="2312508979" sldId="256"/>
            <ac:spMk id="3" creationId="{422C24FD-B5F3-944A-E4D5-53C541F549DE}"/>
          </ac:spMkLst>
        </pc:spChg>
      </pc:sldChg>
      <pc:sldChg chg="modSp mod">
        <pc:chgData name="Ian Powell" userId="2fe9c73eaf530b22" providerId="LiveId" clId="{6814DE14-95EB-49CD-9702-45735052E514}" dt="2026-08-11T05:46:50.235" v="2273" actId="207"/>
        <pc:sldMkLst>
          <pc:docMk/>
          <pc:sldMk cId="1325003240" sldId="268"/>
        </pc:sldMkLst>
        <pc:spChg chg="mod">
          <ac:chgData name="Ian Powell" userId="2fe9c73eaf530b22" providerId="LiveId" clId="{6814DE14-95EB-49CD-9702-45735052E514}" dt="2026-08-11T05:46:50.235" v="2273" actId="207"/>
          <ac:spMkLst>
            <pc:docMk/>
            <pc:sldMk cId="1325003240" sldId="268"/>
            <ac:spMk id="3" creationId="{683FABDC-783C-57DD-037D-DD8742555078}"/>
          </ac:spMkLst>
        </pc:spChg>
      </pc:sldChg>
      <pc:sldChg chg="modSp mod">
        <pc:chgData name="Ian Powell" userId="2fe9c73eaf530b22" providerId="LiveId" clId="{6814DE14-95EB-49CD-9702-45735052E514}" dt="2026-08-10T04:22:37.973" v="484" actId="313"/>
        <pc:sldMkLst>
          <pc:docMk/>
          <pc:sldMk cId="750142928" sldId="272"/>
        </pc:sldMkLst>
        <pc:spChg chg="mod">
          <ac:chgData name="Ian Powell" userId="2fe9c73eaf530b22" providerId="LiveId" clId="{6814DE14-95EB-49CD-9702-45735052E514}" dt="2026-08-09T07:50:26.017" v="473" actId="20577"/>
          <ac:spMkLst>
            <pc:docMk/>
            <pc:sldMk cId="750142928" sldId="272"/>
            <ac:spMk id="2" creationId="{40C42504-D175-A0B4-AF26-F1C13F815F2E}"/>
          </ac:spMkLst>
        </pc:spChg>
        <pc:spChg chg="mod">
          <ac:chgData name="Ian Powell" userId="2fe9c73eaf530b22" providerId="LiveId" clId="{6814DE14-95EB-49CD-9702-45735052E514}" dt="2026-08-10T04:22:37.973" v="484" actId="313"/>
          <ac:spMkLst>
            <pc:docMk/>
            <pc:sldMk cId="750142928" sldId="272"/>
            <ac:spMk id="3" creationId="{3E115562-DA7A-2305-85FD-D5EF2723F7F6}"/>
          </ac:spMkLst>
        </pc:spChg>
      </pc:sldChg>
      <pc:sldChg chg="modSp mod">
        <pc:chgData name="Ian Powell" userId="2fe9c73eaf530b22" providerId="LiveId" clId="{6814DE14-95EB-49CD-9702-45735052E514}" dt="2026-08-11T06:12:34.468" v="2407" actId="20577"/>
        <pc:sldMkLst>
          <pc:docMk/>
          <pc:sldMk cId="2611734651" sldId="278"/>
        </pc:sldMkLst>
        <pc:spChg chg="mod">
          <ac:chgData name="Ian Powell" userId="2fe9c73eaf530b22" providerId="LiveId" clId="{6814DE14-95EB-49CD-9702-45735052E514}" dt="2026-08-11T06:12:34.468" v="2407" actId="20577"/>
          <ac:spMkLst>
            <pc:docMk/>
            <pc:sldMk cId="2611734651" sldId="278"/>
            <ac:spMk id="3" creationId="{9811B0C6-5B30-B458-6743-D248EC488C79}"/>
          </ac:spMkLst>
        </pc:spChg>
      </pc:sldChg>
      <pc:sldChg chg="modSp mod">
        <pc:chgData name="Ian Powell" userId="2fe9c73eaf530b22" providerId="LiveId" clId="{6814DE14-95EB-49CD-9702-45735052E514}" dt="2026-08-11T01:00:20.685" v="2164" actId="2"/>
        <pc:sldMkLst>
          <pc:docMk/>
          <pc:sldMk cId="1391149962" sldId="283"/>
        </pc:sldMkLst>
        <pc:spChg chg="mod">
          <ac:chgData name="Ian Powell" userId="2fe9c73eaf530b22" providerId="LiveId" clId="{6814DE14-95EB-49CD-9702-45735052E514}" dt="2026-08-11T01:00:20.685" v="2164" actId="2"/>
          <ac:spMkLst>
            <pc:docMk/>
            <pc:sldMk cId="1391149962" sldId="283"/>
            <ac:spMk id="3" creationId="{3886173A-FC09-17B9-0468-94296C750DE5}"/>
          </ac:spMkLst>
        </pc:spChg>
      </pc:sldChg>
      <pc:sldChg chg="modSp mod">
        <pc:chgData name="Ian Powell" userId="2fe9c73eaf530b22" providerId="LiveId" clId="{6814DE14-95EB-49CD-9702-45735052E514}" dt="2026-08-11T05:58:38.265" v="2381" actId="207"/>
        <pc:sldMkLst>
          <pc:docMk/>
          <pc:sldMk cId="3358216613" sldId="290"/>
        </pc:sldMkLst>
        <pc:spChg chg="mod">
          <ac:chgData name="Ian Powell" userId="2fe9c73eaf530b22" providerId="LiveId" clId="{6814DE14-95EB-49CD-9702-45735052E514}" dt="2026-08-11T05:57:00.406" v="2331" actId="20577"/>
          <ac:spMkLst>
            <pc:docMk/>
            <pc:sldMk cId="3358216613" sldId="290"/>
            <ac:spMk id="2" creationId="{06F1BB0A-2B92-DE07-0E29-A28C281C2278}"/>
          </ac:spMkLst>
        </pc:spChg>
        <pc:spChg chg="mod">
          <ac:chgData name="Ian Powell" userId="2fe9c73eaf530b22" providerId="LiveId" clId="{6814DE14-95EB-49CD-9702-45735052E514}" dt="2026-08-11T05:58:38.265" v="2381" actId="207"/>
          <ac:spMkLst>
            <pc:docMk/>
            <pc:sldMk cId="3358216613" sldId="290"/>
            <ac:spMk id="3" creationId="{3F3BC902-E426-E5ED-1D7E-9852CAC6CEC9}"/>
          </ac:spMkLst>
        </pc:spChg>
      </pc:sldChg>
      <pc:sldChg chg="modSp mod">
        <pc:chgData name="Ian Powell" userId="2fe9c73eaf530b22" providerId="LiveId" clId="{6814DE14-95EB-49CD-9702-45735052E514}" dt="2026-08-11T05:59:51.944" v="2389" actId="20577"/>
        <pc:sldMkLst>
          <pc:docMk/>
          <pc:sldMk cId="988704958" sldId="291"/>
        </pc:sldMkLst>
        <pc:spChg chg="mod">
          <ac:chgData name="Ian Powell" userId="2fe9c73eaf530b22" providerId="LiveId" clId="{6814DE14-95EB-49CD-9702-45735052E514}" dt="2026-08-11T05:59:51.944" v="2389" actId="20577"/>
          <ac:spMkLst>
            <pc:docMk/>
            <pc:sldMk cId="988704958" sldId="291"/>
            <ac:spMk id="2" creationId="{A4470723-47A4-58E0-4032-FFE149BD91F4}"/>
          </ac:spMkLst>
        </pc:spChg>
        <pc:spChg chg="mod">
          <ac:chgData name="Ian Powell" userId="2fe9c73eaf530b22" providerId="LiveId" clId="{6814DE14-95EB-49CD-9702-45735052E514}" dt="2026-08-11T05:59:24.209" v="2384" actId="207"/>
          <ac:spMkLst>
            <pc:docMk/>
            <pc:sldMk cId="988704958" sldId="291"/>
            <ac:spMk id="3" creationId="{6B1C53AB-11A2-450A-52C5-44593D12D90F}"/>
          </ac:spMkLst>
        </pc:spChg>
      </pc:sldChg>
      <pc:sldChg chg="modSp mod">
        <pc:chgData name="Ian Powell" userId="2fe9c73eaf530b22" providerId="LiveId" clId="{6814DE14-95EB-49CD-9702-45735052E514}" dt="2026-08-11T05:48:15.496" v="2277" actId="207"/>
        <pc:sldMkLst>
          <pc:docMk/>
          <pc:sldMk cId="2276475796" sldId="292"/>
        </pc:sldMkLst>
        <pc:spChg chg="mod">
          <ac:chgData name="Ian Powell" userId="2fe9c73eaf530b22" providerId="LiveId" clId="{6814DE14-95EB-49CD-9702-45735052E514}" dt="2026-08-10T04:33:46.353" v="538" actId="20577"/>
          <ac:spMkLst>
            <pc:docMk/>
            <pc:sldMk cId="2276475796" sldId="292"/>
            <ac:spMk id="2" creationId="{82D56FE2-13EB-2D62-5288-12609CBF6698}"/>
          </ac:spMkLst>
        </pc:spChg>
        <pc:spChg chg="mod">
          <ac:chgData name="Ian Powell" userId="2fe9c73eaf530b22" providerId="LiveId" clId="{6814DE14-95EB-49CD-9702-45735052E514}" dt="2026-08-11T05:48:15.496" v="2277" actId="207"/>
          <ac:spMkLst>
            <pc:docMk/>
            <pc:sldMk cId="2276475796" sldId="292"/>
            <ac:spMk id="3" creationId="{E97CDDC2-E327-3025-CD4A-147498817CF1}"/>
          </ac:spMkLst>
        </pc:spChg>
      </pc:sldChg>
      <pc:sldChg chg="modSp mod">
        <pc:chgData name="Ian Powell" userId="2fe9c73eaf530b22" providerId="LiveId" clId="{6814DE14-95EB-49CD-9702-45735052E514}" dt="2026-08-10T05:21:42.884" v="1069" actId="20577"/>
        <pc:sldMkLst>
          <pc:docMk/>
          <pc:sldMk cId="1441942389" sldId="293"/>
        </pc:sldMkLst>
        <pc:spChg chg="mod">
          <ac:chgData name="Ian Powell" userId="2fe9c73eaf530b22" providerId="LiveId" clId="{6814DE14-95EB-49CD-9702-45735052E514}" dt="2026-08-10T04:41:29.208" v="681" actId="20577"/>
          <ac:spMkLst>
            <pc:docMk/>
            <pc:sldMk cId="1441942389" sldId="293"/>
            <ac:spMk id="2" creationId="{2CB0B499-E104-1818-4DE7-8F73D21887C1}"/>
          </ac:spMkLst>
        </pc:spChg>
        <pc:spChg chg="mod">
          <ac:chgData name="Ian Powell" userId="2fe9c73eaf530b22" providerId="LiveId" clId="{6814DE14-95EB-49CD-9702-45735052E514}" dt="2026-08-10T05:21:42.884" v="1069" actId="20577"/>
          <ac:spMkLst>
            <pc:docMk/>
            <pc:sldMk cId="1441942389" sldId="293"/>
            <ac:spMk id="3" creationId="{130C711F-37E3-6C19-2CAE-2EB7BF3BBEE7}"/>
          </ac:spMkLst>
        </pc:spChg>
      </pc:sldChg>
      <pc:sldChg chg="del">
        <pc:chgData name="Ian Powell" userId="2fe9c73eaf530b22" providerId="LiveId" clId="{6814DE14-95EB-49CD-9702-45735052E514}" dt="2026-08-10T05:21:59.186" v="1070" actId="47"/>
        <pc:sldMkLst>
          <pc:docMk/>
          <pc:sldMk cId="261503219" sldId="294"/>
        </pc:sldMkLst>
      </pc:sldChg>
      <pc:sldChg chg="modSp mod">
        <pc:chgData name="Ian Powell" userId="2fe9c73eaf530b22" providerId="LiveId" clId="{6814DE14-95EB-49CD-9702-45735052E514}" dt="2026-08-11T06:19:13.769" v="2491" actId="20577"/>
        <pc:sldMkLst>
          <pc:docMk/>
          <pc:sldMk cId="3372006588" sldId="295"/>
        </pc:sldMkLst>
        <pc:spChg chg="mod">
          <ac:chgData name="Ian Powell" userId="2fe9c73eaf530b22" providerId="LiveId" clId="{6814DE14-95EB-49CD-9702-45735052E514}" dt="2026-08-11T00:58:36.955" v="2129" actId="6549"/>
          <ac:spMkLst>
            <pc:docMk/>
            <pc:sldMk cId="3372006588" sldId="295"/>
            <ac:spMk id="2" creationId="{02791A81-C4E1-0598-F497-0291C579C6A5}"/>
          </ac:spMkLst>
        </pc:spChg>
        <pc:spChg chg="mod">
          <ac:chgData name="Ian Powell" userId="2fe9c73eaf530b22" providerId="LiveId" clId="{6814DE14-95EB-49CD-9702-45735052E514}" dt="2026-08-11T06:19:13.769" v="2491" actId="20577"/>
          <ac:spMkLst>
            <pc:docMk/>
            <pc:sldMk cId="3372006588" sldId="295"/>
            <ac:spMk id="3" creationId="{10C7B019-D5A6-C470-8BA4-EE1001ADAD9E}"/>
          </ac:spMkLst>
        </pc:spChg>
      </pc:sldChg>
      <pc:sldChg chg="modSp mod">
        <pc:chgData name="Ian Powell" userId="2fe9c73eaf530b22" providerId="LiveId" clId="{6814DE14-95EB-49CD-9702-45735052E514}" dt="2026-08-11T06:20:00.807" v="2530" actId="20577"/>
        <pc:sldMkLst>
          <pc:docMk/>
          <pc:sldMk cId="94875932" sldId="296"/>
        </pc:sldMkLst>
        <pc:spChg chg="mod">
          <ac:chgData name="Ian Powell" userId="2fe9c73eaf530b22" providerId="LiveId" clId="{6814DE14-95EB-49CD-9702-45735052E514}" dt="2026-08-11T00:59:43.348" v="2163" actId="20577"/>
          <ac:spMkLst>
            <pc:docMk/>
            <pc:sldMk cId="94875932" sldId="296"/>
            <ac:spMk id="2" creationId="{D458F319-D444-C4E4-A288-012BC430BFCE}"/>
          </ac:spMkLst>
        </pc:spChg>
        <pc:spChg chg="mod">
          <ac:chgData name="Ian Powell" userId="2fe9c73eaf530b22" providerId="LiveId" clId="{6814DE14-95EB-49CD-9702-45735052E514}" dt="2026-08-11T06:20:00.807" v="2530" actId="20577"/>
          <ac:spMkLst>
            <pc:docMk/>
            <pc:sldMk cId="94875932" sldId="296"/>
            <ac:spMk id="3" creationId="{F1AB6462-615D-F8C6-D1ED-38598C46D910}"/>
          </ac:spMkLst>
        </pc:spChg>
      </pc:sldChg>
      <pc:sldChg chg="del">
        <pc:chgData name="Ian Powell" userId="2fe9c73eaf530b22" providerId="LiveId" clId="{6814DE14-95EB-49CD-9702-45735052E514}" dt="2026-08-10T04:25:13.311" v="485" actId="47"/>
        <pc:sldMkLst>
          <pc:docMk/>
          <pc:sldMk cId="3910948152" sldId="297"/>
        </pc:sldMkLst>
      </pc:sldChg>
      <pc:sldChg chg="addSp delSp modSp new mod">
        <pc:chgData name="Ian Powell" userId="2fe9c73eaf530b22" providerId="LiveId" clId="{6814DE14-95EB-49CD-9702-45735052E514}" dt="2026-08-11T05:46:11.001" v="2272"/>
        <pc:sldMkLst>
          <pc:docMk/>
          <pc:sldMk cId="2574771842" sldId="298"/>
        </pc:sldMkLst>
        <pc:spChg chg="mod">
          <ac:chgData name="Ian Powell" userId="2fe9c73eaf530b22" providerId="LiveId" clId="{6814DE14-95EB-49CD-9702-45735052E514}" dt="2026-08-09T07:39:38.017" v="265" actId="122"/>
          <ac:spMkLst>
            <pc:docMk/>
            <pc:sldMk cId="2574771842" sldId="298"/>
            <ac:spMk id="2" creationId="{80B9FB5D-B752-905F-A03F-432F16E0262F}"/>
          </ac:spMkLst>
        </pc:spChg>
        <pc:spChg chg="mod">
          <ac:chgData name="Ian Powell" userId="2fe9c73eaf530b22" providerId="LiveId" clId="{6814DE14-95EB-49CD-9702-45735052E514}" dt="2026-08-09T07:44:15.555" v="391" actId="27636"/>
          <ac:spMkLst>
            <pc:docMk/>
            <pc:sldMk cId="2574771842" sldId="298"/>
            <ac:spMk id="3" creationId="{A5641AE8-C8CB-92F9-BA06-AD15AE717378}"/>
          </ac:spMkLst>
        </pc:spChg>
        <pc:spChg chg="add del mod">
          <ac:chgData name="Ian Powell" userId="2fe9c73eaf530b22" providerId="LiveId" clId="{6814DE14-95EB-49CD-9702-45735052E514}" dt="2026-08-11T05:46:11.001" v="2272"/>
          <ac:spMkLst>
            <pc:docMk/>
            <pc:sldMk cId="2574771842" sldId="298"/>
            <ac:spMk id="5" creationId="{779A68D3-4B6A-C5DF-6F18-185F2F929B29}"/>
          </ac:spMkLst>
        </pc:spChg>
      </pc:sldChg>
      <pc:sldChg chg="modSp new mod">
        <pc:chgData name="Ian Powell" userId="2fe9c73eaf530b22" providerId="LiveId" clId="{6814DE14-95EB-49CD-9702-45735052E514}" dt="2026-08-10T04:22:08.939" v="480" actId="313"/>
        <pc:sldMkLst>
          <pc:docMk/>
          <pc:sldMk cId="395403719" sldId="299"/>
        </pc:sldMkLst>
        <pc:spChg chg="mod">
          <ac:chgData name="Ian Powell" userId="2fe9c73eaf530b22" providerId="LiveId" clId="{6814DE14-95EB-49CD-9702-45735052E514}" dt="2026-08-09T07:48:58.820" v="426" actId="122"/>
          <ac:spMkLst>
            <pc:docMk/>
            <pc:sldMk cId="395403719" sldId="299"/>
            <ac:spMk id="2" creationId="{E4E84EBD-3562-E0BC-EFA7-F37B0545FC4F}"/>
          </ac:spMkLst>
        </pc:spChg>
        <pc:spChg chg="mod">
          <ac:chgData name="Ian Powell" userId="2fe9c73eaf530b22" providerId="LiveId" clId="{6814DE14-95EB-49CD-9702-45735052E514}" dt="2026-08-10T04:22:08.939" v="480" actId="313"/>
          <ac:spMkLst>
            <pc:docMk/>
            <pc:sldMk cId="395403719" sldId="299"/>
            <ac:spMk id="3" creationId="{45C8561D-475F-D306-6074-7FDB2AA29339}"/>
          </ac:spMkLst>
        </pc:spChg>
      </pc:sldChg>
      <pc:sldChg chg="modSp new mod">
        <pc:chgData name="Ian Powell" userId="2fe9c73eaf530b22" providerId="LiveId" clId="{6814DE14-95EB-49CD-9702-45735052E514}" dt="2026-08-11T05:52:36.265" v="2311" actId="207"/>
        <pc:sldMkLst>
          <pc:docMk/>
          <pc:sldMk cId="1063198566" sldId="300"/>
        </pc:sldMkLst>
        <pc:spChg chg="mod">
          <ac:chgData name="Ian Powell" userId="2fe9c73eaf530b22" providerId="LiveId" clId="{6814DE14-95EB-49CD-9702-45735052E514}" dt="2026-08-10T04:38:23.903" v="621" actId="122"/>
          <ac:spMkLst>
            <pc:docMk/>
            <pc:sldMk cId="1063198566" sldId="300"/>
            <ac:spMk id="2" creationId="{6E487818-F59B-872C-A3B3-5FC9E89CF0AF}"/>
          </ac:spMkLst>
        </pc:spChg>
        <pc:spChg chg="mod">
          <ac:chgData name="Ian Powell" userId="2fe9c73eaf530b22" providerId="LiveId" clId="{6814DE14-95EB-49CD-9702-45735052E514}" dt="2026-08-11T05:52:36.265" v="2311" actId="207"/>
          <ac:spMkLst>
            <pc:docMk/>
            <pc:sldMk cId="1063198566" sldId="300"/>
            <ac:spMk id="3" creationId="{EFFDFF1A-B34D-D05B-803C-0BF63E1E7896}"/>
          </ac:spMkLst>
        </pc:spChg>
      </pc:sldChg>
      <pc:sldChg chg="modSp new mod">
        <pc:chgData name="Ian Powell" userId="2fe9c73eaf530b22" providerId="LiveId" clId="{6814DE14-95EB-49CD-9702-45735052E514}" dt="2026-08-11T05:56:37.950" v="2325" actId="207"/>
        <pc:sldMkLst>
          <pc:docMk/>
          <pc:sldMk cId="3305894479" sldId="301"/>
        </pc:sldMkLst>
        <pc:spChg chg="mod">
          <ac:chgData name="Ian Powell" userId="2fe9c73eaf530b22" providerId="LiveId" clId="{6814DE14-95EB-49CD-9702-45735052E514}" dt="2026-08-10T05:15:50.908" v="954" actId="122"/>
          <ac:spMkLst>
            <pc:docMk/>
            <pc:sldMk cId="3305894479" sldId="301"/>
            <ac:spMk id="2" creationId="{6C878000-E2A3-8B7F-6171-45480194BAD8}"/>
          </ac:spMkLst>
        </pc:spChg>
        <pc:spChg chg="mod">
          <ac:chgData name="Ian Powell" userId="2fe9c73eaf530b22" providerId="LiveId" clId="{6814DE14-95EB-49CD-9702-45735052E514}" dt="2026-08-11T05:56:37.950" v="2325" actId="207"/>
          <ac:spMkLst>
            <pc:docMk/>
            <pc:sldMk cId="3305894479" sldId="301"/>
            <ac:spMk id="3" creationId="{3FE32526-04B6-94D3-1E9D-82B38A07225F}"/>
          </ac:spMkLst>
        </pc:spChg>
      </pc:sldChg>
      <pc:sldChg chg="modSp new mod">
        <pc:chgData name="Ian Powell" userId="2fe9c73eaf530b22" providerId="LiveId" clId="{6814DE14-95EB-49CD-9702-45735052E514}" dt="2026-08-11T06:13:59.938" v="2432" actId="6549"/>
        <pc:sldMkLst>
          <pc:docMk/>
          <pc:sldMk cId="4072078293" sldId="302"/>
        </pc:sldMkLst>
        <pc:spChg chg="mod">
          <ac:chgData name="Ian Powell" userId="2fe9c73eaf530b22" providerId="LiveId" clId="{6814DE14-95EB-49CD-9702-45735052E514}" dt="2026-08-11T00:29:48.823" v="1565" actId="20577"/>
          <ac:spMkLst>
            <pc:docMk/>
            <pc:sldMk cId="4072078293" sldId="302"/>
            <ac:spMk id="2" creationId="{3DB48B26-7181-77C7-5E98-4DF7C2EDAF11}"/>
          </ac:spMkLst>
        </pc:spChg>
        <pc:spChg chg="mod">
          <ac:chgData name="Ian Powell" userId="2fe9c73eaf530b22" providerId="LiveId" clId="{6814DE14-95EB-49CD-9702-45735052E514}" dt="2026-08-11T06:13:59.938" v="2432" actId="6549"/>
          <ac:spMkLst>
            <pc:docMk/>
            <pc:sldMk cId="4072078293" sldId="302"/>
            <ac:spMk id="3" creationId="{6D011A26-F961-3DC1-1733-02EECF7EC52B}"/>
          </ac:spMkLst>
        </pc:spChg>
      </pc:sldChg>
      <pc:sldChg chg="addSp delSp modSp new mod">
        <pc:chgData name="Ian Powell" userId="2fe9c73eaf530b22" providerId="LiveId" clId="{6814DE14-95EB-49CD-9702-45735052E514}" dt="2026-08-11T00:30:09.866" v="1567" actId="122"/>
        <pc:sldMkLst>
          <pc:docMk/>
          <pc:sldMk cId="3333623927" sldId="303"/>
        </pc:sldMkLst>
        <pc:spChg chg="mod">
          <ac:chgData name="Ian Powell" userId="2fe9c73eaf530b22" providerId="LiveId" clId="{6814DE14-95EB-49CD-9702-45735052E514}" dt="2026-08-11T00:30:09.866" v="1567" actId="122"/>
          <ac:spMkLst>
            <pc:docMk/>
            <pc:sldMk cId="3333623927" sldId="303"/>
            <ac:spMk id="2" creationId="{CA511842-DC95-17EC-C3BA-7E0DE72E89D2}"/>
          </ac:spMkLst>
        </pc:spChg>
        <pc:spChg chg="del">
          <ac:chgData name="Ian Powell" userId="2fe9c73eaf530b22" providerId="LiveId" clId="{6814DE14-95EB-49CD-9702-45735052E514}" dt="2026-08-11T00:29:14.503" v="1561" actId="931"/>
          <ac:spMkLst>
            <pc:docMk/>
            <pc:sldMk cId="3333623927" sldId="303"/>
            <ac:spMk id="3" creationId="{122E78E7-C4AD-8874-EB2E-13733777069C}"/>
          </ac:spMkLst>
        </pc:spChg>
        <pc:picChg chg="add mod ord">
          <ac:chgData name="Ian Powell" userId="2fe9c73eaf530b22" providerId="LiveId" clId="{6814DE14-95EB-49CD-9702-45735052E514}" dt="2026-08-11T00:29:14.503" v="1561" actId="931"/>
          <ac:picMkLst>
            <pc:docMk/>
            <pc:sldMk cId="3333623927" sldId="303"/>
            <ac:picMk id="5" creationId="{13F77672-B7A9-EA7B-07A4-1F72B1B91696}"/>
          </ac:picMkLst>
        </pc:picChg>
      </pc:sldChg>
      <pc:sldChg chg="modSp new mod">
        <pc:chgData name="Ian Powell" userId="2fe9c73eaf530b22" providerId="LiveId" clId="{6814DE14-95EB-49CD-9702-45735052E514}" dt="2026-08-11T01:02:06.279" v="2178" actId="20577"/>
        <pc:sldMkLst>
          <pc:docMk/>
          <pc:sldMk cId="2472498033" sldId="304"/>
        </pc:sldMkLst>
        <pc:spChg chg="mod">
          <ac:chgData name="Ian Powell" userId="2fe9c73eaf530b22" providerId="LiveId" clId="{6814DE14-95EB-49CD-9702-45735052E514}" dt="2026-08-11T00:33:52.322" v="1641" actId="122"/>
          <ac:spMkLst>
            <pc:docMk/>
            <pc:sldMk cId="2472498033" sldId="304"/>
            <ac:spMk id="2" creationId="{AF871FD1-077D-E513-B9B6-88F9B00A8384}"/>
          </ac:spMkLst>
        </pc:spChg>
        <pc:spChg chg="mod">
          <ac:chgData name="Ian Powell" userId="2fe9c73eaf530b22" providerId="LiveId" clId="{6814DE14-95EB-49CD-9702-45735052E514}" dt="2026-08-11T01:02:06.279" v="2178" actId="20577"/>
          <ac:spMkLst>
            <pc:docMk/>
            <pc:sldMk cId="2472498033" sldId="304"/>
            <ac:spMk id="3" creationId="{7EBCA80D-C789-3EAF-378A-29BFADC03680}"/>
          </ac:spMkLst>
        </pc:spChg>
      </pc:sldChg>
      <pc:sldChg chg="modSp new mod">
        <pc:chgData name="Ian Powell" userId="2fe9c73eaf530b22" providerId="LiveId" clId="{6814DE14-95EB-49CD-9702-45735052E514}" dt="2026-08-11T01:01:42.760" v="2177" actId="207"/>
        <pc:sldMkLst>
          <pc:docMk/>
          <pc:sldMk cId="4258304743" sldId="305"/>
        </pc:sldMkLst>
        <pc:spChg chg="mod">
          <ac:chgData name="Ian Powell" userId="2fe9c73eaf530b22" providerId="LiveId" clId="{6814DE14-95EB-49CD-9702-45735052E514}" dt="2026-08-11T00:46:57.928" v="1931" actId="122"/>
          <ac:spMkLst>
            <pc:docMk/>
            <pc:sldMk cId="4258304743" sldId="305"/>
            <ac:spMk id="2" creationId="{36FD227C-B14F-2693-42C1-331F1EDF08AA}"/>
          </ac:spMkLst>
        </pc:spChg>
        <pc:spChg chg="mod">
          <ac:chgData name="Ian Powell" userId="2fe9c73eaf530b22" providerId="LiveId" clId="{6814DE14-95EB-49CD-9702-45735052E514}" dt="2026-08-11T01:01:42.760" v="2177" actId="207"/>
          <ac:spMkLst>
            <pc:docMk/>
            <pc:sldMk cId="4258304743" sldId="305"/>
            <ac:spMk id="3" creationId="{CB233DB6-7E0D-9BFD-81DC-554195580DED}"/>
          </ac:spMkLst>
        </pc:spChg>
      </pc:sldChg>
      <pc:sldChg chg="modSp new mod">
        <pc:chgData name="Ian Powell" userId="2fe9c73eaf530b22" providerId="LiveId" clId="{6814DE14-95EB-49CD-9702-45735052E514}" dt="2026-08-11T06:17:20.534" v="2456" actId="20577"/>
        <pc:sldMkLst>
          <pc:docMk/>
          <pc:sldMk cId="3231040750" sldId="306"/>
        </pc:sldMkLst>
        <pc:spChg chg="mod">
          <ac:chgData name="Ian Powell" userId="2fe9c73eaf530b22" providerId="LiveId" clId="{6814DE14-95EB-49CD-9702-45735052E514}" dt="2026-08-11T00:53:21.694" v="1992" actId="20577"/>
          <ac:spMkLst>
            <pc:docMk/>
            <pc:sldMk cId="3231040750" sldId="306"/>
            <ac:spMk id="2" creationId="{E56C803D-EAA5-E9B5-A259-9F686B57DFBA}"/>
          </ac:spMkLst>
        </pc:spChg>
        <pc:spChg chg="mod">
          <ac:chgData name="Ian Powell" userId="2fe9c73eaf530b22" providerId="LiveId" clId="{6814DE14-95EB-49CD-9702-45735052E514}" dt="2026-08-11T06:17:20.534" v="2456" actId="20577"/>
          <ac:spMkLst>
            <pc:docMk/>
            <pc:sldMk cId="3231040750" sldId="306"/>
            <ac:spMk id="3" creationId="{5FA6150F-3961-DFBC-F67A-F754B49DEFF0}"/>
          </ac:spMkLst>
        </pc:spChg>
      </pc:sldChg>
      <pc:sldChg chg="new del">
        <pc:chgData name="Ian Powell" userId="2fe9c73eaf530b22" providerId="LiveId" clId="{6814DE14-95EB-49CD-9702-45735052E514}" dt="2026-08-11T00:57:57.621" v="2096" actId="47"/>
        <pc:sldMkLst>
          <pc:docMk/>
          <pc:sldMk cId="100835788" sldId="307"/>
        </pc:sldMkLst>
      </pc:sldChg>
      <pc:sldChg chg="new del">
        <pc:chgData name="Ian Powell" userId="2fe9c73eaf530b22" providerId="LiveId" clId="{6814DE14-95EB-49CD-9702-45735052E514}" dt="2026-08-11T00:58:00.658" v="2097" actId="47"/>
        <pc:sldMkLst>
          <pc:docMk/>
          <pc:sldMk cId="3123004952" sldId="308"/>
        </pc:sldMkLst>
      </pc:sldChg>
      <pc:sldChg chg="new del">
        <pc:chgData name="Ian Powell" userId="2fe9c73eaf530b22" providerId="LiveId" clId="{6814DE14-95EB-49CD-9702-45735052E514}" dt="2026-08-11T00:58:03.034" v="2098" actId="47"/>
        <pc:sldMkLst>
          <pc:docMk/>
          <pc:sldMk cId="992958839" sldId="309"/>
        </pc:sldMkLst>
      </pc:sldChg>
      <pc:sldChg chg="addSp delSp modSp new del mod">
        <pc:chgData name="Ian Powell" userId="2fe9c73eaf530b22" providerId="LiveId" clId="{6814DE14-95EB-49CD-9702-45735052E514}" dt="2026-08-10T06:13:31.622" v="1146" actId="47"/>
        <pc:sldMkLst>
          <pc:docMk/>
          <pc:sldMk cId="213985283" sldId="310"/>
        </pc:sldMkLst>
        <pc:spChg chg="mod">
          <ac:chgData name="Ian Powell" userId="2fe9c73eaf530b22" providerId="LiveId" clId="{6814DE14-95EB-49CD-9702-45735052E514}" dt="2026-08-10T06:12:14.225" v="1136" actId="20577"/>
          <ac:spMkLst>
            <pc:docMk/>
            <pc:sldMk cId="213985283" sldId="310"/>
            <ac:spMk id="2" creationId="{C7BEDC06-A103-60A8-78B7-FC9E5B4CA3CB}"/>
          </ac:spMkLst>
        </pc:spChg>
        <pc:spChg chg="del">
          <ac:chgData name="Ian Powell" userId="2fe9c73eaf530b22" providerId="LiveId" clId="{6814DE14-95EB-49CD-9702-45735052E514}" dt="2026-08-10T06:11:03.688" v="1082"/>
          <ac:spMkLst>
            <pc:docMk/>
            <pc:sldMk cId="213985283" sldId="310"/>
            <ac:spMk id="3" creationId="{489E3FED-7EBD-D474-8B45-1689B6BEC896}"/>
          </ac:spMkLst>
        </pc:spChg>
        <pc:spChg chg="add del mod">
          <ac:chgData name="Ian Powell" userId="2fe9c73eaf530b22" providerId="LiveId" clId="{6814DE14-95EB-49CD-9702-45735052E514}" dt="2026-08-10T06:12:22.212" v="1139"/>
          <ac:spMkLst>
            <pc:docMk/>
            <pc:sldMk cId="213985283" sldId="310"/>
            <ac:spMk id="6" creationId="{F0E4AF84-FA41-2A9B-F6EC-CF0384C4860D}"/>
          </ac:spMkLst>
        </pc:spChg>
        <pc:spChg chg="add del mod">
          <ac:chgData name="Ian Powell" userId="2fe9c73eaf530b22" providerId="LiveId" clId="{6814DE14-95EB-49CD-9702-45735052E514}" dt="2026-08-10T06:12:50.629" v="1142"/>
          <ac:spMkLst>
            <pc:docMk/>
            <pc:sldMk cId="213985283" sldId="310"/>
            <ac:spMk id="7" creationId="{61F47E85-18B7-348A-DE02-268C81472E18}"/>
          </ac:spMkLst>
        </pc:spChg>
        <pc:graphicFrameChg chg="add mod">
          <ac:chgData name="Ian Powell" userId="2fe9c73eaf530b22" providerId="LiveId" clId="{6814DE14-95EB-49CD-9702-45735052E514}" dt="2026-08-10T06:11:03.688" v="1082"/>
          <ac:graphicFrameMkLst>
            <pc:docMk/>
            <pc:sldMk cId="213985283" sldId="310"/>
            <ac:graphicFrameMk id="4" creationId="{64035C97-596A-AE5D-39A1-F8AD3D3C43D9}"/>
          </ac:graphicFrameMkLst>
        </pc:graphicFrameChg>
      </pc:sldChg>
      <pc:sldChg chg="addSp delSp modSp new mod">
        <pc:chgData name="Ian Powell" userId="2fe9c73eaf530b22" providerId="LiveId" clId="{6814DE14-95EB-49CD-9702-45735052E514}" dt="2026-08-11T00:09:00.413" v="1216"/>
        <pc:sldMkLst>
          <pc:docMk/>
          <pc:sldMk cId="400890637" sldId="311"/>
        </pc:sldMkLst>
        <pc:spChg chg="mod">
          <ac:chgData name="Ian Powell" userId="2fe9c73eaf530b22" providerId="LiveId" clId="{6814DE14-95EB-49CD-9702-45735052E514}" dt="2026-08-10T06:13:22.296" v="1145" actId="122"/>
          <ac:spMkLst>
            <pc:docMk/>
            <pc:sldMk cId="400890637" sldId="311"/>
            <ac:spMk id="2" creationId="{20540AF9-C6CC-B91F-D752-A0D6ED577B15}"/>
          </ac:spMkLst>
        </pc:spChg>
        <pc:spChg chg="del">
          <ac:chgData name="Ian Powell" userId="2fe9c73eaf530b22" providerId="LiveId" clId="{6814DE14-95EB-49CD-9702-45735052E514}" dt="2026-08-10T06:14:06.813" v="1147"/>
          <ac:spMkLst>
            <pc:docMk/>
            <pc:sldMk cId="400890637" sldId="311"/>
            <ac:spMk id="3" creationId="{8407938A-C718-533D-6448-BA0A1A9FD089}"/>
          </ac:spMkLst>
        </pc:spChg>
        <pc:spChg chg="add del mod">
          <ac:chgData name="Ian Powell" userId="2fe9c73eaf530b22" providerId="LiveId" clId="{6814DE14-95EB-49CD-9702-45735052E514}" dt="2026-08-10T06:15:59.634" v="1160"/>
          <ac:spMkLst>
            <pc:docMk/>
            <pc:sldMk cId="400890637" sldId="311"/>
            <ac:spMk id="5" creationId="{85FCDAE6-B400-07B3-958F-D24DC643BCF8}"/>
          </ac:spMkLst>
        </pc:spChg>
        <pc:spChg chg="add del">
          <ac:chgData name="Ian Powell" userId="2fe9c73eaf530b22" providerId="LiveId" clId="{6814DE14-95EB-49CD-9702-45735052E514}" dt="2026-08-11T00:05:49.621" v="1163" actId="22"/>
          <ac:spMkLst>
            <pc:docMk/>
            <pc:sldMk cId="400890637" sldId="311"/>
            <ac:spMk id="5" creationId="{E5A78E6F-B8AA-19E3-5449-63678C1143ED}"/>
          </ac:spMkLst>
        </pc:spChg>
        <pc:graphicFrameChg chg="add mod modGraphic">
          <ac:chgData name="Ian Powell" userId="2fe9c73eaf530b22" providerId="LiveId" clId="{6814DE14-95EB-49CD-9702-45735052E514}" dt="2026-08-11T00:09:00.413" v="1216"/>
          <ac:graphicFrameMkLst>
            <pc:docMk/>
            <pc:sldMk cId="400890637" sldId="311"/>
            <ac:graphicFrameMk id="4" creationId="{86A254AE-1EEF-5BF3-AB7C-E921C617A95F}"/>
          </ac:graphicFrameMkLst>
        </pc:graphicFrameChg>
      </pc:sldChg>
      <pc:sldChg chg="addSp modSp new del mod">
        <pc:chgData name="Ian Powell" userId="2fe9c73eaf530b22" providerId="LiveId" clId="{6814DE14-95EB-49CD-9702-45735052E514}" dt="2026-08-11T00:12:10.810" v="1315" actId="47"/>
        <pc:sldMkLst>
          <pc:docMk/>
          <pc:sldMk cId="1237659051" sldId="312"/>
        </pc:sldMkLst>
        <pc:spChg chg="mod">
          <ac:chgData name="Ian Powell" userId="2fe9c73eaf530b22" providerId="LiveId" clId="{6814DE14-95EB-49CD-9702-45735052E514}" dt="2026-08-11T00:07:43.986" v="1215" actId="20577"/>
          <ac:spMkLst>
            <pc:docMk/>
            <pc:sldMk cId="1237659051" sldId="312"/>
            <ac:spMk id="2" creationId="{0D41AD8A-2BEE-7255-8597-E927E38223C2}"/>
          </ac:spMkLst>
        </pc:spChg>
        <pc:spChg chg="mod">
          <ac:chgData name="Ian Powell" userId="2fe9c73eaf530b22" providerId="LiveId" clId="{6814DE14-95EB-49CD-9702-45735052E514}" dt="2026-08-11T00:11:44.726" v="1314" actId="20577"/>
          <ac:spMkLst>
            <pc:docMk/>
            <pc:sldMk cId="1237659051" sldId="312"/>
            <ac:spMk id="3" creationId="{DFE8238B-31EA-94B1-962B-3FAA85332135}"/>
          </ac:spMkLst>
        </pc:spChg>
        <pc:spChg chg="add mod">
          <ac:chgData name="Ian Powell" userId="2fe9c73eaf530b22" providerId="LiveId" clId="{6814DE14-95EB-49CD-9702-45735052E514}" dt="2026-08-11T00:06:47.311" v="1178" actId="767"/>
          <ac:spMkLst>
            <pc:docMk/>
            <pc:sldMk cId="1237659051" sldId="312"/>
            <ac:spMk id="4" creationId="{D000B75E-D177-B78B-1B29-887C3D7D6AB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NZ" dirty="0"/>
            </a:p>
          </p:txBody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NZ" dirty="0"/>
            </a:p>
          </p:txBody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NZ" dirty="0"/>
            </a:p>
          </p:txBody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NZ" dirty="0"/>
            </a:p>
          </p:txBody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NZ" dirty="0"/>
            </a:p>
          </p:txBody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NZ" dirty="0"/>
            </a:p>
          </p:txBody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NZ" dirty="0"/>
            </a:p>
          </p:txBody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NZ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FA9C3-4B6B-421D-9CDF-7BCB2E97D644}" type="datetimeFigureOut">
              <a:rPr lang="en-NZ" smtClean="0"/>
              <a:t>11/08/2026</a:t>
            </a:fld>
            <a:endParaRPr lang="en-N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46ED5-6DEE-4D1E-94B7-4192B464940E}" type="slidenum">
              <a:rPr lang="en-NZ" smtClean="0"/>
              <a:t>‹#›</a:t>
            </a:fld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0070869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FA9C3-4B6B-421D-9CDF-7BCB2E97D644}" type="datetimeFigureOut">
              <a:rPr lang="en-NZ" smtClean="0"/>
              <a:t>11/08/2026</a:t>
            </a:fld>
            <a:endParaRPr lang="en-N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46ED5-6DEE-4D1E-94B7-4192B464940E}" type="slidenum">
              <a:rPr lang="en-NZ" smtClean="0"/>
              <a:t>‹#›</a:t>
            </a:fld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6267105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FA9C3-4B6B-421D-9CDF-7BCB2E97D644}" type="datetimeFigureOut">
              <a:rPr lang="en-NZ" smtClean="0"/>
              <a:t>11/08/2026</a:t>
            </a:fld>
            <a:endParaRPr lang="en-N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46ED5-6DEE-4D1E-94B7-4192B464940E}" type="slidenum">
              <a:rPr lang="en-NZ" smtClean="0"/>
              <a:t>‹#›</a:t>
            </a:fld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6744870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FA9C3-4B6B-421D-9CDF-7BCB2E97D644}" type="datetimeFigureOut">
              <a:rPr lang="en-NZ" smtClean="0"/>
              <a:t>11/08/2026</a:t>
            </a:fld>
            <a:endParaRPr lang="en-NZ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46ED5-6DEE-4D1E-94B7-4192B464940E}" type="slidenum">
              <a:rPr lang="en-NZ" smtClean="0"/>
              <a:t>‹#›</a:t>
            </a:fld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3245918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FA9C3-4B6B-421D-9CDF-7BCB2E97D644}" type="datetimeFigureOut">
              <a:rPr lang="en-NZ" smtClean="0"/>
              <a:t>11/08/2026</a:t>
            </a:fld>
            <a:endParaRPr lang="en-NZ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46ED5-6DEE-4D1E-94B7-4192B464940E}" type="slidenum">
              <a:rPr lang="en-NZ" smtClean="0"/>
              <a:t>‹#›</a:t>
            </a:fld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6794212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FA9C3-4B6B-421D-9CDF-7BCB2E97D644}" type="datetimeFigureOut">
              <a:rPr lang="en-NZ" smtClean="0"/>
              <a:t>11/08/2026</a:t>
            </a:fld>
            <a:endParaRPr lang="en-NZ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46ED5-6DEE-4D1E-94B7-4192B464940E}" type="slidenum">
              <a:rPr lang="en-NZ" smtClean="0"/>
              <a:t>‹#›</a:t>
            </a:fld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6316585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FA9C3-4B6B-421D-9CDF-7BCB2E97D644}" type="datetimeFigureOut">
              <a:rPr lang="en-NZ" smtClean="0"/>
              <a:t>11/08/2026</a:t>
            </a:fld>
            <a:endParaRPr lang="en-NZ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46ED5-6DEE-4D1E-94B7-4192B464940E}" type="slidenum">
              <a:rPr lang="en-NZ" smtClean="0"/>
              <a:t>‹#›</a:t>
            </a:fld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0987774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FA9C3-4B6B-421D-9CDF-7BCB2E97D644}" type="datetimeFigureOut">
              <a:rPr lang="en-NZ" smtClean="0"/>
              <a:t>11/08/2026</a:t>
            </a:fld>
            <a:endParaRPr lang="en-NZ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46ED5-6DEE-4D1E-94B7-4192B464940E}" type="slidenum">
              <a:rPr lang="en-NZ" smtClean="0"/>
              <a:t>‹#›</a:t>
            </a:fld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5716501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46ED5-6DEE-4D1E-94B7-4192B464940E}" type="slidenum">
              <a:rPr lang="en-NZ" smtClean="0"/>
              <a:t>‹#›</a:t>
            </a:fld>
            <a:endParaRPr lang="en-NZ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FA9C3-4B6B-421D-9CDF-7BCB2E97D644}" type="datetimeFigureOut">
              <a:rPr lang="en-NZ" smtClean="0"/>
              <a:t>11/08/2026</a:t>
            </a:fld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3501172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FA9C3-4B6B-421D-9CDF-7BCB2E97D644}" type="datetimeFigureOut">
              <a:rPr lang="en-NZ" smtClean="0"/>
              <a:t>11/08/2026</a:t>
            </a:fld>
            <a:endParaRPr lang="en-N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46ED5-6DEE-4D1E-94B7-4192B464940E}" type="slidenum">
              <a:rPr lang="en-NZ" smtClean="0"/>
              <a:t>‹#›</a:t>
            </a:fld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0062249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FA9C3-4B6B-421D-9CDF-7BCB2E97D644}" type="datetimeFigureOut">
              <a:rPr lang="en-NZ" smtClean="0"/>
              <a:t>11/08/2026</a:t>
            </a:fld>
            <a:endParaRPr lang="en-N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46ED5-6DEE-4D1E-94B7-4192B464940E}" type="slidenum">
              <a:rPr lang="en-NZ" smtClean="0"/>
              <a:t>‹#›</a:t>
            </a:fld>
            <a:endParaRPr lang="en-NZ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886656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FA9C3-4B6B-421D-9CDF-7BCB2E97D644}" type="datetimeFigureOut">
              <a:rPr lang="en-NZ" smtClean="0"/>
              <a:t>11/08/2026</a:t>
            </a:fld>
            <a:endParaRPr lang="en-N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46ED5-6DEE-4D1E-94B7-4192B464940E}" type="slidenum">
              <a:rPr lang="en-NZ" smtClean="0"/>
              <a:t>‹#›</a:t>
            </a:fld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0414710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FA9C3-4B6B-421D-9CDF-7BCB2E97D644}" type="datetimeFigureOut">
              <a:rPr lang="en-NZ" smtClean="0"/>
              <a:t>11/08/2026</a:t>
            </a:fld>
            <a:endParaRPr lang="en-N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46ED5-6DEE-4D1E-94B7-4192B464940E}" type="slidenum">
              <a:rPr lang="en-NZ" smtClean="0"/>
              <a:t>‹#›</a:t>
            </a:fld>
            <a:endParaRPr lang="en-NZ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305341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FA9C3-4B6B-421D-9CDF-7BCB2E97D644}" type="datetimeFigureOut">
              <a:rPr lang="en-NZ" smtClean="0"/>
              <a:t>11/08/2026</a:t>
            </a:fld>
            <a:endParaRPr lang="en-N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46ED5-6DEE-4D1E-94B7-4192B464940E}" type="slidenum">
              <a:rPr lang="en-NZ" smtClean="0"/>
              <a:t>‹#›</a:t>
            </a:fld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3285955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FA9C3-4B6B-421D-9CDF-7BCB2E97D644}" type="datetimeFigureOut">
              <a:rPr lang="en-NZ" smtClean="0"/>
              <a:t>11/08/2026</a:t>
            </a:fld>
            <a:endParaRPr lang="en-N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46ED5-6DEE-4D1E-94B7-4192B464940E}" type="slidenum">
              <a:rPr lang="en-NZ" smtClean="0"/>
              <a:t>‹#›</a:t>
            </a:fld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93407238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FA9C3-4B6B-421D-9CDF-7BCB2E97D644}" type="datetimeFigureOut">
              <a:rPr lang="en-NZ" smtClean="0"/>
              <a:t>11/08/2026</a:t>
            </a:fld>
            <a:endParaRPr lang="en-N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46ED5-6DEE-4D1E-94B7-4192B464940E}" type="slidenum">
              <a:rPr lang="en-NZ" smtClean="0"/>
              <a:t>‹#›</a:t>
            </a:fld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6826641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NZ" dirty="0"/>
            </a:p>
          </p:txBody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NZ" dirty="0"/>
            </a:p>
          </p:txBody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NZ" dirty="0"/>
            </a:p>
          </p:txBody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NZ" dirty="0"/>
            </a:p>
          </p:txBody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NZ" dirty="0"/>
            </a:p>
          </p:txBody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NZ" dirty="0"/>
            </a:p>
          </p:txBody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NZ" dirty="0"/>
            </a:p>
          </p:txBody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NZ" dirty="0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CFA9C3-4B6B-421D-9CDF-7BCB2E97D644}" type="datetimeFigureOut">
              <a:rPr lang="en-NZ" smtClean="0"/>
              <a:t>11/08/2026</a:t>
            </a:fld>
            <a:endParaRPr lang="en-N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N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2B246ED5-6DEE-4D1E-94B7-4192B464940E}" type="slidenum">
              <a:rPr lang="en-NZ" smtClean="0"/>
              <a:t>‹#›</a:t>
            </a:fld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6863651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08E911-0AC3-8570-4B46-48F57DDD3E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55228" y="326697"/>
            <a:ext cx="9144000" cy="2387600"/>
          </a:xfrm>
        </p:spPr>
        <p:txBody>
          <a:bodyPr>
            <a:noAutofit/>
          </a:bodyPr>
          <a:lstStyle/>
          <a:p>
            <a:pPr algn="ctr"/>
            <a:r>
              <a:rPr lang="en-NZ" sz="4000" dirty="0">
                <a:solidFill>
                  <a:srgbClr val="FF0000"/>
                </a:solidFill>
              </a:rPr>
              <a:t>The Cuban Health System – it starts with human development:</a:t>
            </a:r>
            <a:br>
              <a:rPr lang="en-NZ" sz="4000" dirty="0">
                <a:solidFill>
                  <a:srgbClr val="FF0000"/>
                </a:solidFill>
              </a:rPr>
            </a:br>
            <a:r>
              <a:rPr lang="en-NZ" sz="4000" dirty="0">
                <a:solidFill>
                  <a:srgbClr val="FF0000"/>
                </a:solidFill>
              </a:rPr>
              <a:t>Presentation to National Cuban Solidarity Weekend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22C24FD-B5F3-944A-E4D5-53C541F549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955217"/>
            <a:ext cx="9144000" cy="1655762"/>
          </a:xfrm>
        </p:spPr>
        <p:txBody>
          <a:bodyPr>
            <a:normAutofit fontScale="62500" lnSpcReduction="20000"/>
          </a:bodyPr>
          <a:lstStyle/>
          <a:p>
            <a:r>
              <a:rPr lang="en-NZ" dirty="0"/>
              <a:t>Ian Powell</a:t>
            </a:r>
          </a:p>
          <a:p>
            <a:r>
              <a:rPr lang="en-US" kern="0" dirty="0">
                <a:effectLst/>
                <a:ea typeface="Calibri" panose="020F0502020204030204" pitchFamily="34" charset="0"/>
              </a:rPr>
              <a:t>Former Executive Director, Association of Salaried Medical Specialists</a:t>
            </a:r>
          </a:p>
          <a:p>
            <a:r>
              <a:rPr lang="en-US" kern="0" dirty="0">
                <a:effectLst/>
                <a:ea typeface="Calibri" panose="020F0502020204030204" pitchFamily="34" charset="0"/>
              </a:rPr>
              <a:t>Health commentator &amp; blogger</a:t>
            </a:r>
          </a:p>
          <a:p>
            <a:r>
              <a:rPr lang="en-US" kern="0" dirty="0">
                <a:effectLst/>
                <a:ea typeface="Calibri" panose="020F0502020204030204" pitchFamily="34" charset="0"/>
              </a:rPr>
              <a:t>Former Christchurch taxi driver</a:t>
            </a:r>
          </a:p>
          <a:p>
            <a:r>
              <a:rPr lang="en-US" kern="0" dirty="0">
                <a:ea typeface="Calibri" panose="020F0502020204030204" pitchFamily="34" charset="0"/>
              </a:rPr>
              <a:t>Christchurch</a:t>
            </a:r>
            <a:endParaRPr lang="en-NZ" dirty="0"/>
          </a:p>
          <a:p>
            <a:r>
              <a:rPr lang="en-NZ" dirty="0"/>
              <a:t>15 August 2026</a:t>
            </a:r>
          </a:p>
          <a:p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3125089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44922A-7926-1FC6-1773-B0DE827A0E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</a:t>
            </a:r>
            <a:r>
              <a:rPr lang="en-NZ" dirty="0"/>
              <a:t>uba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49DF8E-4F02-E5F7-6182-FC2EA43EF8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endParaRPr lang="en-NZ" sz="2800" dirty="0"/>
          </a:p>
          <a:p>
            <a:endParaRPr lang="en-NZ" sz="2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FA297E6-EDD8-DE5B-FE8B-D88ADE8E4C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434" y="1534511"/>
            <a:ext cx="9270123" cy="4713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6267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B9FB5D-B752-905F-A03F-432F16E026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NZ" dirty="0"/>
              <a:t>Time for human development:</a:t>
            </a:r>
            <a:br>
              <a:rPr lang="en-NZ" dirty="0"/>
            </a:br>
            <a:r>
              <a:rPr lang="en-NZ" dirty="0"/>
              <a:t>Lucy Larcom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641AE8-C8CB-92F9-BA06-AD15AE7173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NZ" sz="2400" dirty="0"/>
              <a:t>Young woman in early 19th century in Lowell, Massachusetts</a:t>
            </a:r>
          </a:p>
          <a:p>
            <a:r>
              <a:rPr lang="en-NZ" sz="2400" dirty="0"/>
              <a:t>Wrote poetry in spare time</a:t>
            </a:r>
          </a:p>
          <a:p>
            <a:r>
              <a:rPr lang="en-NZ" sz="2400" dirty="0"/>
              <a:t>Employed in a local textile mill in the midst of clattering machinery.</a:t>
            </a:r>
          </a:p>
          <a:p>
            <a:r>
              <a:rPr lang="en-NZ" sz="2400" dirty="0"/>
              <a:t>Resigned out of frustration</a:t>
            </a:r>
          </a:p>
          <a:p>
            <a:r>
              <a:rPr lang="en-NZ" sz="2400" dirty="0"/>
              <a:t>Her paymaster asked her if she was going to a better paid job</a:t>
            </a:r>
          </a:p>
          <a:p>
            <a:r>
              <a:rPr lang="en-NZ" sz="2400" dirty="0"/>
              <a:t>She responded: </a:t>
            </a:r>
            <a:r>
              <a:rPr lang="en-NZ" sz="2400" dirty="0">
                <a:solidFill>
                  <a:srgbClr val="FF0000"/>
                </a:solidFill>
              </a:rPr>
              <a:t>I am going to where I can have more time</a:t>
            </a:r>
          </a:p>
          <a:p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5747718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E84EBD-3562-E0BC-EFA7-F37B0545FC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NZ" dirty="0"/>
              <a:t>Karl Marx</a:t>
            </a:r>
            <a:br>
              <a:rPr lang="en-NZ" dirty="0"/>
            </a:br>
            <a:r>
              <a:rPr lang="en-NZ" dirty="0"/>
              <a:t>International Working Men’s Association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C8561D-475F-D306-6074-7FDB2AA293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NZ" sz="4800" dirty="0"/>
              <a:t>Several decades later, in 1865</a:t>
            </a:r>
          </a:p>
          <a:p>
            <a:r>
              <a:rPr lang="en-NZ" sz="4800" dirty="0"/>
              <a:t>An ocean away</a:t>
            </a:r>
          </a:p>
          <a:p>
            <a:r>
              <a:rPr lang="en-NZ" sz="4800" dirty="0">
                <a:solidFill>
                  <a:srgbClr val="FF0000"/>
                </a:solidFill>
              </a:rPr>
              <a:t>“Time is the room of human development”</a:t>
            </a:r>
          </a:p>
          <a:p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954037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C42504-D175-A0B4-AF26-F1C13F815F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rgbClr val="00B0F0"/>
                </a:solidFill>
              </a:rPr>
              <a:t>Marx &amp; Engels</a:t>
            </a:r>
            <a:br>
              <a:rPr lang="en-US" dirty="0">
                <a:solidFill>
                  <a:srgbClr val="00B0F0"/>
                </a:solidFill>
              </a:rPr>
            </a:br>
            <a:r>
              <a:rPr lang="en-US" dirty="0">
                <a:solidFill>
                  <a:srgbClr val="00B0F0"/>
                </a:solidFill>
              </a:rPr>
              <a:t>Communist Manifesto</a:t>
            </a:r>
            <a:endParaRPr lang="en-NZ" dirty="0">
              <a:solidFill>
                <a:srgbClr val="00B0F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115562-DA7A-2305-85FD-D5EF2723F7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NZ" sz="5400" dirty="0"/>
              <a:t>“…the free development of each is the condition for the free development of all” </a:t>
            </a:r>
          </a:p>
        </p:txBody>
      </p:sp>
    </p:spTree>
    <p:extLst>
      <p:ext uri="{BB962C8B-B14F-4D97-AF65-F5344CB8AC3E}">
        <p14:creationId xmlns:p14="http://schemas.microsoft.com/office/powerpoint/2010/main" val="7501429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44A26D-CE00-4E65-25A0-FBCE43030F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892" y="609600"/>
            <a:ext cx="8511552" cy="1320800"/>
          </a:xfrm>
        </p:spPr>
        <p:txBody>
          <a:bodyPr>
            <a:normAutofit/>
          </a:bodyPr>
          <a:lstStyle/>
          <a:p>
            <a:pPr algn="ctr"/>
            <a:r>
              <a:rPr lang="en-NZ" dirty="0">
                <a:solidFill>
                  <a:srgbClr val="00B0F0"/>
                </a:solidFill>
              </a:rPr>
              <a:t>Constitution (2019): Preamble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3FABDC-783C-57DD-037D-DD87425550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NZ" sz="3200" dirty="0">
                <a:solidFill>
                  <a:schemeClr val="bg2">
                    <a:lumMod val="10000"/>
                  </a:schemeClr>
                </a:solidFill>
              </a:rPr>
              <a:t>We the people of Cuba, inspired by the heroism and patriotism of those that fought for a </a:t>
            </a:r>
            <a:r>
              <a:rPr lang="en-NZ" sz="3200" dirty="0">
                <a:solidFill>
                  <a:srgbClr val="FF0000"/>
                </a:solidFill>
              </a:rPr>
              <a:t>free, independent, sovereign, and democratic homeland of social justice and human solidarity</a:t>
            </a:r>
            <a:r>
              <a:rPr lang="en-NZ" sz="3200" dirty="0">
                <a:solidFill>
                  <a:schemeClr val="bg2">
                    <a:lumMod val="10000"/>
                  </a:schemeClr>
                </a:solidFill>
              </a:rPr>
              <a:t>, forged through the sacrifice of our ancestors;</a:t>
            </a:r>
          </a:p>
          <a:p>
            <a:pPr marL="0" indent="0">
              <a:buNone/>
            </a:pPr>
            <a:r>
              <a:rPr lang="en-NZ" sz="3200" dirty="0">
                <a:solidFill>
                  <a:schemeClr val="bg2">
                    <a:lumMod val="10000"/>
                  </a:schemeClr>
                </a:solidFill>
              </a:rPr>
              <a:t>By indigenous peoples and slaves………</a:t>
            </a:r>
          </a:p>
        </p:txBody>
      </p:sp>
    </p:spTree>
    <p:extLst>
      <p:ext uri="{BB962C8B-B14F-4D97-AF65-F5344CB8AC3E}">
        <p14:creationId xmlns:p14="http://schemas.microsoft.com/office/powerpoint/2010/main" val="13250032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F7E5A-484A-0165-15D8-5C2980DCF8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NZ" dirty="0"/>
              <a:t>Political Foundations: Article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86173A-FC09-17B9-0468-94296C750D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NZ" sz="3200" dirty="0"/>
              <a:t>Cuba is a democratic, independent and sovereign, </a:t>
            </a:r>
            <a:r>
              <a:rPr lang="en-NZ" sz="3200" dirty="0">
                <a:solidFill>
                  <a:srgbClr val="FF0000"/>
                </a:solidFill>
              </a:rPr>
              <a:t>organised by all and for the good of all</a:t>
            </a:r>
            <a:r>
              <a:rPr lang="en-NZ" sz="3200" dirty="0"/>
              <a:t>….founded by the labor, dignity, humanism and ethic of its citizens for the enjoyment of liberty, equity, justice, and equality, solidarity, </a:t>
            </a:r>
            <a:r>
              <a:rPr lang="en-NZ" sz="3200" dirty="0">
                <a:solidFill>
                  <a:srgbClr val="FF0000"/>
                </a:solidFill>
              </a:rPr>
              <a:t>and individual and collective well-being and prosperity</a:t>
            </a:r>
            <a:r>
              <a:rPr lang="en-NZ" sz="32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911499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8690F0-F2F5-E038-2835-743218BE3E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NZ" dirty="0"/>
              <a:t>Economic Foundations: Article 18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EF444F-702D-4DA3-AE96-36E412EADF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NZ" sz="2800" dirty="0"/>
              <a:t>…Cuba is governed by a socialist economic system </a:t>
            </a:r>
            <a:r>
              <a:rPr lang="en-NZ" sz="2800" dirty="0">
                <a:solidFill>
                  <a:srgbClr val="FF0000"/>
                </a:solidFill>
              </a:rPr>
              <a:t>based on ownership by all people of the fundamental means of production</a:t>
            </a:r>
            <a:r>
              <a:rPr lang="en-NZ" sz="2800" dirty="0"/>
              <a:t> as the primary form of property as well as the </a:t>
            </a:r>
            <a:r>
              <a:rPr lang="en-NZ" sz="2800" dirty="0">
                <a:solidFill>
                  <a:srgbClr val="FF0000"/>
                </a:solidFill>
              </a:rPr>
              <a:t>planned direction of the economy</a:t>
            </a:r>
            <a:r>
              <a:rPr lang="en-NZ" sz="2800" dirty="0"/>
              <a:t>, which considers, regulates and monitors the economy </a:t>
            </a:r>
            <a:r>
              <a:rPr lang="en-NZ" sz="2800" dirty="0">
                <a:solidFill>
                  <a:srgbClr val="FF0000"/>
                </a:solidFill>
              </a:rPr>
              <a:t>according to the interests of the society</a:t>
            </a:r>
            <a:r>
              <a:rPr lang="en-NZ" sz="2800" dirty="0"/>
              <a:t>.</a:t>
            </a:r>
          </a:p>
          <a:p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5999682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D56FE2-13EB-2D62-5288-12609CBF66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NZ" dirty="0"/>
              <a:t>Cuban Economy: serves the people</a:t>
            </a:r>
            <a:br>
              <a:rPr lang="en-NZ" dirty="0"/>
            </a:br>
            <a:r>
              <a:rPr lang="en-NZ" dirty="0"/>
              <a:t>(not the other way round)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7CDDC2-E327-3025-CD4A-147498817C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Emphasises social welfare programmes, providing subsidised education, </a:t>
            </a:r>
            <a:r>
              <a:rPr lang="en-US" sz="2400" dirty="0">
                <a:solidFill>
                  <a:srgbClr val="FF0000"/>
                </a:solidFill>
              </a:rPr>
              <a:t>healthcare</a:t>
            </a:r>
            <a:r>
              <a:rPr lang="en-US" sz="2400" dirty="0"/>
              <a:t>, and food to its citizens</a:t>
            </a:r>
          </a:p>
          <a:p>
            <a:r>
              <a:rPr lang="en-US" sz="2400" dirty="0">
                <a:solidFill>
                  <a:srgbClr val="FF0000"/>
                </a:solidFill>
              </a:rPr>
              <a:t>Services sector</a:t>
            </a:r>
            <a:r>
              <a:rPr lang="en-US" sz="2400" dirty="0"/>
              <a:t> is the largest contributor to GDP (nearly 74%); </a:t>
            </a:r>
            <a:r>
              <a:rPr lang="en-US" sz="2400" dirty="0">
                <a:solidFill>
                  <a:srgbClr val="FF0000"/>
                </a:solidFill>
              </a:rPr>
              <a:t>includes healthcare</a:t>
            </a:r>
            <a:r>
              <a:rPr lang="en-US" sz="2400" dirty="0"/>
              <a:t> and tourism.</a:t>
            </a:r>
          </a:p>
          <a:p>
            <a:r>
              <a:rPr lang="en-US" sz="2400" dirty="0">
                <a:solidFill>
                  <a:srgbClr val="FF0000"/>
                </a:solidFill>
              </a:rPr>
              <a:t>Contrast with capitalism</a:t>
            </a:r>
            <a:r>
              <a:rPr lang="en-US" sz="2400" dirty="0"/>
              <a:t>: wealth accumulation through appropriation of surplus value the primer driver. </a:t>
            </a:r>
          </a:p>
          <a:p>
            <a:r>
              <a:rPr lang="en-US" sz="2400" dirty="0"/>
              <a:t>Contrast at core of US hostility since 1959</a:t>
            </a:r>
            <a:endParaRPr lang="en-NZ" sz="2400" dirty="0"/>
          </a:p>
        </p:txBody>
      </p:sp>
    </p:spTree>
    <p:extLst>
      <p:ext uri="{BB962C8B-B14F-4D97-AF65-F5344CB8AC3E}">
        <p14:creationId xmlns:p14="http://schemas.microsoft.com/office/powerpoint/2010/main" val="22764757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10A340-5C65-4030-61F9-338487502A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NZ" dirty="0"/>
              <a:t>Constitution on healthcare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8B706D7-6F26-C903-F446-FC6B8EC346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NZ" sz="2000" dirty="0"/>
              <a:t>All citizens have the right to life, physical and moral integrity, justice, security and peace, </a:t>
            </a:r>
            <a:r>
              <a:rPr lang="en-NZ" sz="2000" dirty="0">
                <a:solidFill>
                  <a:srgbClr val="FF0000"/>
                </a:solidFill>
              </a:rPr>
              <a:t>health</a:t>
            </a:r>
            <a:r>
              <a:rPr lang="en-NZ" sz="2000" dirty="0"/>
              <a:t>, education, culture, recreation, </a:t>
            </a:r>
            <a:r>
              <a:rPr lang="en-NZ" sz="2000" dirty="0">
                <a:solidFill>
                  <a:srgbClr val="FF0000"/>
                </a:solidFill>
              </a:rPr>
              <a:t>sports </a:t>
            </a:r>
            <a:r>
              <a:rPr lang="en-NZ" sz="2000" dirty="0"/>
              <a:t>and to their </a:t>
            </a:r>
            <a:r>
              <a:rPr lang="en-NZ" sz="2000" dirty="0">
                <a:solidFill>
                  <a:srgbClr val="FF0000"/>
                </a:solidFill>
              </a:rPr>
              <a:t>holistic development</a:t>
            </a:r>
            <a:r>
              <a:rPr lang="en-NZ" sz="2000" dirty="0"/>
              <a:t>.</a:t>
            </a:r>
          </a:p>
          <a:p>
            <a:r>
              <a:rPr lang="en-NZ" sz="2000" dirty="0">
                <a:solidFill>
                  <a:srgbClr val="FF0000"/>
                </a:solidFill>
              </a:rPr>
              <a:t>Public health is a right of all people</a:t>
            </a:r>
            <a:r>
              <a:rPr lang="en-NZ" sz="2000" dirty="0"/>
              <a:t>. The state is responsible for guaranteeing access at all levels and free of charge.</a:t>
            </a:r>
          </a:p>
          <a:p>
            <a:r>
              <a:rPr lang="en-NZ" sz="2000" dirty="0"/>
              <a:t>State guarantees the right to a </a:t>
            </a:r>
            <a:r>
              <a:rPr lang="en-NZ" sz="2000" dirty="0">
                <a:solidFill>
                  <a:srgbClr val="FF0000"/>
                </a:solidFill>
              </a:rPr>
              <a:t>healthy home</a:t>
            </a:r>
            <a:r>
              <a:rPr lang="en-NZ" sz="2000" dirty="0"/>
              <a:t>.</a:t>
            </a:r>
          </a:p>
          <a:p>
            <a:r>
              <a:rPr lang="en-NZ" sz="2000" dirty="0"/>
              <a:t>State responsibility to ensure all people have the </a:t>
            </a:r>
            <a:r>
              <a:rPr lang="en-NZ" sz="2000" dirty="0">
                <a:solidFill>
                  <a:srgbClr val="FF0000"/>
                </a:solidFill>
              </a:rPr>
              <a:t>right to a healthy and adequate diet</a:t>
            </a:r>
            <a:r>
              <a:rPr lang="en-NZ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420765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487818-F59B-872C-A3B3-5FC9E89CF0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NZ" dirty="0"/>
              <a:t>Cuban health system:</a:t>
            </a:r>
            <a:br>
              <a:rPr lang="en-NZ" dirty="0"/>
            </a:br>
            <a:r>
              <a:rPr lang="en-NZ" dirty="0"/>
              <a:t>Structures follow functions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FDFF1A-B34D-D05B-803C-0BF63E1E78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NZ" sz="2000" dirty="0"/>
              <a:t>Focus on </a:t>
            </a:r>
            <a:r>
              <a:rPr lang="en-NZ" sz="2000" dirty="0">
                <a:solidFill>
                  <a:srgbClr val="FF0000"/>
                </a:solidFill>
              </a:rPr>
              <a:t>prevention</a:t>
            </a:r>
            <a:r>
              <a:rPr lang="en-NZ" sz="2000" dirty="0"/>
              <a:t> (population health)</a:t>
            </a:r>
          </a:p>
          <a:p>
            <a:r>
              <a:rPr lang="en-NZ" sz="2000" dirty="0"/>
              <a:t>Impact of escalating US economic warfare</a:t>
            </a:r>
          </a:p>
          <a:p>
            <a:pPr>
              <a:buFont typeface="+mj-lt"/>
              <a:buAutoNum type="arabicPeriod"/>
            </a:pPr>
            <a:r>
              <a:rPr lang="en-NZ" sz="2000" dirty="0">
                <a:solidFill>
                  <a:srgbClr val="FF0000"/>
                </a:solidFill>
              </a:rPr>
              <a:t>Community health centres</a:t>
            </a:r>
            <a:r>
              <a:rPr lang="en-NZ" sz="2000" dirty="0"/>
              <a:t> – family doctors and nurses; primary care, prevention care, neighbourhood focus, dental surgery, hospital specialist outpatient clinics, small DHB population size.</a:t>
            </a:r>
          </a:p>
          <a:p>
            <a:pPr>
              <a:buFont typeface="+mj-lt"/>
              <a:buAutoNum type="arabicPeriod"/>
            </a:pPr>
            <a:r>
              <a:rPr lang="en-NZ" sz="2000" dirty="0">
                <a:solidFill>
                  <a:srgbClr val="FF0000"/>
                </a:solidFill>
              </a:rPr>
              <a:t>District hospitals</a:t>
            </a:r>
            <a:r>
              <a:rPr lang="en-NZ" sz="2000" dirty="0"/>
              <a:t> – secondary care, 24/7 acute care and emergency departments, complex conditions; surgery.</a:t>
            </a:r>
          </a:p>
          <a:p>
            <a:pPr>
              <a:buFont typeface="+mj-lt"/>
              <a:buAutoNum type="arabicPeriod"/>
            </a:pPr>
            <a:r>
              <a:rPr lang="en-NZ" sz="2000" dirty="0">
                <a:solidFill>
                  <a:srgbClr val="FF0000"/>
                </a:solidFill>
              </a:rPr>
              <a:t>Specialised hospitals</a:t>
            </a:r>
            <a:r>
              <a:rPr lang="en-NZ" sz="2000" dirty="0"/>
              <a:t> – tertiary care; lower volume, higher complexity conditions</a:t>
            </a:r>
          </a:p>
          <a:p>
            <a:endParaRPr lang="en-NZ" dirty="0"/>
          </a:p>
          <a:p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0631985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878000-E2A3-8B7F-6171-45480194BA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NZ" dirty="0"/>
              <a:t>Health outcomes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E32526-04B6-94D3-1E9D-82B38A0722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NZ" sz="3200" dirty="0"/>
              <a:t>NZ health targets – selective; things that can be readily counted; but exclude political inconvenient (acute hospital admissions)</a:t>
            </a:r>
          </a:p>
          <a:p>
            <a:r>
              <a:rPr lang="en-NZ" sz="3200" dirty="0"/>
              <a:t>Cuba – </a:t>
            </a:r>
            <a:r>
              <a:rPr lang="en-NZ" sz="3200" dirty="0">
                <a:solidFill>
                  <a:srgbClr val="FF0000"/>
                </a:solidFill>
              </a:rPr>
              <a:t>outcome focussed; system-wide</a:t>
            </a:r>
          </a:p>
          <a:p>
            <a:pPr marL="514350" indent="-514350">
              <a:buFont typeface="+mj-lt"/>
              <a:buAutoNum type="arabicPeriod"/>
            </a:pPr>
            <a:r>
              <a:rPr lang="en-NZ" sz="3200" dirty="0"/>
              <a:t>Life expectancy</a:t>
            </a:r>
          </a:p>
          <a:p>
            <a:pPr marL="514350" indent="-514350">
              <a:buFont typeface="+mj-lt"/>
              <a:buAutoNum type="arabicPeriod"/>
            </a:pPr>
            <a:r>
              <a:rPr lang="en-NZ" sz="3200" dirty="0"/>
              <a:t>Immunisation/vaccinations</a:t>
            </a:r>
          </a:p>
        </p:txBody>
      </p:sp>
    </p:spTree>
    <p:extLst>
      <p:ext uri="{BB962C8B-B14F-4D97-AF65-F5344CB8AC3E}">
        <p14:creationId xmlns:p14="http://schemas.microsoft.com/office/powerpoint/2010/main" val="33058944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F1BB0A-2B92-DE07-0E29-A28C281C22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NZ" dirty="0"/>
              <a:t>Life Expectancy</a:t>
            </a:r>
            <a:br>
              <a:rPr lang="en-NZ" dirty="0"/>
            </a:br>
            <a:r>
              <a:rPr lang="en-NZ" dirty="0"/>
              <a:t>(World Bank data, 2025)</a:t>
            </a:r>
            <a:br>
              <a:rPr lang="en-NZ" dirty="0"/>
            </a:br>
            <a:endParaRPr lang="en-N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3BC902-E426-E5ED-1D7E-9852CAC6CE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NZ" sz="2400" dirty="0">
                <a:solidFill>
                  <a:srgbClr val="FF0000"/>
                </a:solidFill>
              </a:rPr>
              <a:t>Cuba: 				79.5 years </a:t>
            </a:r>
          </a:p>
          <a:p>
            <a:r>
              <a:rPr lang="en-NZ" sz="2400" dirty="0">
                <a:solidFill>
                  <a:srgbClr val="FF0000"/>
                </a:solidFill>
              </a:rPr>
              <a:t>US: 					79.4 years</a:t>
            </a:r>
          </a:p>
          <a:p>
            <a:r>
              <a:rPr lang="en-NZ" sz="2400" dirty="0"/>
              <a:t>Central America: 75.8 years</a:t>
            </a:r>
          </a:p>
          <a:p>
            <a:r>
              <a:rPr lang="en-NZ" sz="2400" dirty="0"/>
              <a:t>South America: 	76.6 years</a:t>
            </a:r>
          </a:p>
          <a:p>
            <a:r>
              <a:rPr lang="en-NZ" sz="2400" dirty="0"/>
              <a:t>Caribbean: 		73.4 years</a:t>
            </a:r>
          </a:p>
          <a:p>
            <a:r>
              <a:rPr lang="en-NZ" sz="2400" dirty="0">
                <a:solidFill>
                  <a:srgbClr val="FF0000"/>
                </a:solidFill>
              </a:rPr>
              <a:t>New Zealand: 	83.1 years</a:t>
            </a:r>
          </a:p>
        </p:txBody>
      </p:sp>
    </p:spTree>
    <p:extLst>
      <p:ext uri="{BB962C8B-B14F-4D97-AF65-F5344CB8AC3E}">
        <p14:creationId xmlns:p14="http://schemas.microsoft.com/office/powerpoint/2010/main" val="33582166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B0B499-E104-1818-4DE7-8F73D21887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NZ" dirty="0"/>
              <a:t>Immunisation Rates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0C711F-37E3-6C19-2CAE-2EB7BF3BBE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+mj-lt"/>
              <a:buAutoNum type="arabicPeriod"/>
            </a:pPr>
            <a:r>
              <a:rPr lang="en-NZ" sz="3200" dirty="0">
                <a:solidFill>
                  <a:srgbClr val="FF0000"/>
                </a:solidFill>
              </a:rPr>
              <a:t>Cuba      				99%</a:t>
            </a:r>
          </a:p>
          <a:p>
            <a:pPr>
              <a:buFont typeface="+mj-lt"/>
              <a:buAutoNum type="arabicPeriod"/>
            </a:pPr>
            <a:r>
              <a:rPr lang="en-NZ" sz="3200" dirty="0"/>
              <a:t>United Kingdom  	90%</a:t>
            </a:r>
          </a:p>
          <a:p>
            <a:pPr>
              <a:buFont typeface="+mj-lt"/>
              <a:buAutoNum type="arabicPeriod"/>
            </a:pPr>
            <a:r>
              <a:rPr lang="en-NZ" sz="3200" dirty="0"/>
              <a:t>United States		90%	</a:t>
            </a:r>
          </a:p>
          <a:p>
            <a:pPr>
              <a:buFont typeface="+mj-lt"/>
              <a:buAutoNum type="arabicPeriod"/>
            </a:pPr>
            <a:r>
              <a:rPr lang="en-NZ" sz="3200" dirty="0"/>
              <a:t>Canada					89%</a:t>
            </a:r>
          </a:p>
          <a:p>
            <a:pPr>
              <a:buFont typeface="+mj-lt"/>
              <a:buAutoNum type="arabicPeriod"/>
            </a:pPr>
            <a:r>
              <a:rPr lang="en-NZ" sz="3200" dirty="0"/>
              <a:t>Australia				87%</a:t>
            </a:r>
          </a:p>
          <a:p>
            <a:pPr>
              <a:buFont typeface="+mj-lt"/>
              <a:buAutoNum type="arabicPeriod"/>
            </a:pPr>
            <a:r>
              <a:rPr lang="en-NZ" sz="3200" dirty="0">
                <a:solidFill>
                  <a:srgbClr val="FF0000"/>
                </a:solidFill>
              </a:rPr>
              <a:t>New Zealand			87%</a:t>
            </a:r>
          </a:p>
          <a:p>
            <a:pPr>
              <a:buFont typeface="+mj-lt"/>
              <a:buAutoNum type="arabicPeriod"/>
            </a:pP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4419423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470723-47A4-58E0-4032-FFE149BD91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NZ" dirty="0"/>
              <a:t>Covid 19 Vaccination Rates</a:t>
            </a:r>
            <a:br>
              <a:rPr lang="en-NZ" dirty="0"/>
            </a:br>
            <a:r>
              <a:rPr lang="en-NZ" dirty="0"/>
              <a:t>(2023 or 2024)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1C53AB-11A2-450A-52C5-44593D12D9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NZ" sz="3600" dirty="0">
                <a:solidFill>
                  <a:srgbClr val="FF0000"/>
                </a:solidFill>
              </a:rPr>
              <a:t>Cuba				97.7%</a:t>
            </a:r>
          </a:p>
          <a:p>
            <a:r>
              <a:rPr lang="en-NZ" sz="3600" dirty="0"/>
              <a:t>Canada		89.5%</a:t>
            </a:r>
          </a:p>
          <a:p>
            <a:r>
              <a:rPr lang="en-NZ" sz="3600" dirty="0">
                <a:solidFill>
                  <a:srgbClr val="FF0000"/>
                </a:solidFill>
              </a:rPr>
              <a:t>NZ					83.8%</a:t>
            </a:r>
          </a:p>
          <a:p>
            <a:r>
              <a:rPr lang="en-NZ" sz="3600" dirty="0"/>
              <a:t>US					79.1%</a:t>
            </a:r>
          </a:p>
          <a:p>
            <a:r>
              <a:rPr lang="en-NZ" sz="3600" dirty="0"/>
              <a:t>Germany		77.1%</a:t>
            </a:r>
          </a:p>
        </p:txBody>
      </p:sp>
    </p:spTree>
    <p:extLst>
      <p:ext uri="{BB962C8B-B14F-4D97-AF65-F5344CB8AC3E}">
        <p14:creationId xmlns:p14="http://schemas.microsoft.com/office/powerpoint/2010/main" val="9887049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540AF9-C6CC-B91F-D752-A0D6ED577B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NZ" dirty="0"/>
              <a:t>Registered Medical Doctors </a:t>
            </a:r>
            <a:br>
              <a:rPr lang="en-NZ" dirty="0"/>
            </a:br>
            <a:r>
              <a:rPr lang="en-NZ" dirty="0"/>
              <a:t>(per 10,000 people)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86A254AE-1EEF-5BF3-AB7C-E921C617A95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07490888"/>
              </p:ext>
            </p:extLst>
          </p:nvPr>
        </p:nvGraphicFramePr>
        <p:xfrm>
          <a:off x="891295" y="3013255"/>
          <a:ext cx="6568282" cy="36271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284141">
                  <a:extLst>
                    <a:ext uri="{9D8B030D-6E8A-4147-A177-3AD203B41FA5}">
                      <a16:colId xmlns:a16="http://schemas.microsoft.com/office/drawing/2014/main" val="3371070618"/>
                    </a:ext>
                  </a:extLst>
                </a:gridCol>
                <a:gridCol w="3284141">
                  <a:extLst>
                    <a:ext uri="{9D8B030D-6E8A-4147-A177-3AD203B41FA5}">
                      <a16:colId xmlns:a16="http://schemas.microsoft.com/office/drawing/2014/main" val="1154454089"/>
                    </a:ext>
                  </a:extLst>
                </a:gridCol>
              </a:tblGrid>
              <a:tr h="313931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NZ" sz="2800" dirty="0">
                          <a:solidFill>
                            <a:srgbClr val="FF0000"/>
                          </a:solidFill>
                          <a:effectLst/>
                        </a:rPr>
                        <a:t>Cuba</a:t>
                      </a:r>
                      <a:endParaRPr lang="en-NZ" sz="2800" b="0" i="0" dirty="0">
                        <a:solidFill>
                          <a:srgbClr val="FF0000"/>
                        </a:solidFill>
                        <a:effectLst/>
                        <a:latin typeface="Roboto" panose="020000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NZ" sz="2800" dirty="0">
                          <a:solidFill>
                            <a:srgbClr val="FF0000"/>
                          </a:solidFill>
                          <a:effectLst/>
                        </a:rPr>
                        <a:t>94</a:t>
                      </a:r>
                      <a:endParaRPr lang="en-NZ" sz="2800" b="0" i="0" dirty="0">
                        <a:solidFill>
                          <a:srgbClr val="FF0000"/>
                        </a:solidFill>
                        <a:effectLst/>
                        <a:latin typeface="Roboto" panose="02000000000000000000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05753724"/>
                  </a:ext>
                </a:extLst>
              </a:tr>
              <a:tr h="313931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NZ" sz="2800" dirty="0">
                          <a:effectLst/>
                        </a:rPr>
                        <a:t>Sweden</a:t>
                      </a:r>
                      <a:endParaRPr lang="en-NZ" sz="2800" b="0" i="0" dirty="0">
                        <a:solidFill>
                          <a:srgbClr val="303030"/>
                        </a:solidFill>
                        <a:effectLst/>
                        <a:latin typeface="Roboto" panose="020000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NZ" sz="2800" dirty="0">
                          <a:effectLst/>
                        </a:rPr>
                        <a:t>72</a:t>
                      </a:r>
                      <a:endParaRPr lang="en-NZ" sz="2800" b="0" i="0" dirty="0">
                        <a:solidFill>
                          <a:srgbClr val="303030"/>
                        </a:solidFill>
                        <a:effectLst/>
                        <a:latin typeface="Roboto" panose="02000000000000000000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42967045"/>
                  </a:ext>
                </a:extLst>
              </a:tr>
              <a:tr h="313931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NZ" sz="2800" dirty="0">
                          <a:effectLst/>
                        </a:rPr>
                        <a:t>Germany</a:t>
                      </a:r>
                      <a:endParaRPr lang="en-NZ" sz="2800" b="0" i="0" dirty="0">
                        <a:solidFill>
                          <a:srgbClr val="303030"/>
                        </a:solidFill>
                        <a:effectLst/>
                        <a:latin typeface="Roboto" panose="020000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NZ" sz="2800" dirty="0">
                          <a:effectLst/>
                        </a:rPr>
                        <a:t>46</a:t>
                      </a:r>
                      <a:endParaRPr lang="en-NZ" sz="2800" b="0" i="0" dirty="0">
                        <a:solidFill>
                          <a:srgbClr val="303030"/>
                        </a:solidFill>
                        <a:effectLst/>
                        <a:latin typeface="Roboto" panose="02000000000000000000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50972768"/>
                  </a:ext>
                </a:extLst>
              </a:tr>
              <a:tr h="313931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NZ" sz="2800" dirty="0">
                          <a:effectLst/>
                        </a:rPr>
                        <a:t>Australia</a:t>
                      </a:r>
                      <a:endParaRPr lang="en-NZ" sz="2800" b="0" i="0" dirty="0">
                        <a:solidFill>
                          <a:srgbClr val="303030"/>
                        </a:solidFill>
                        <a:effectLst/>
                        <a:latin typeface="Roboto" panose="020000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NZ" sz="2800" dirty="0">
                          <a:effectLst/>
                        </a:rPr>
                        <a:t>40</a:t>
                      </a:r>
                      <a:endParaRPr lang="en-NZ" sz="2800" b="0" i="0" dirty="0">
                        <a:solidFill>
                          <a:srgbClr val="303030"/>
                        </a:solidFill>
                        <a:effectLst/>
                        <a:latin typeface="Roboto" panose="02000000000000000000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57612800"/>
                  </a:ext>
                </a:extLst>
              </a:tr>
              <a:tr h="313931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NZ" sz="2800" dirty="0">
                          <a:solidFill>
                            <a:srgbClr val="FF0000"/>
                          </a:solidFill>
                          <a:effectLst/>
                        </a:rPr>
                        <a:t>New Zealand</a:t>
                      </a:r>
                      <a:endParaRPr lang="en-NZ" sz="2800" b="0" i="0" dirty="0">
                        <a:solidFill>
                          <a:srgbClr val="FF0000"/>
                        </a:solidFill>
                        <a:effectLst/>
                        <a:latin typeface="Roboto" panose="020000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NZ" sz="2800" dirty="0">
                          <a:solidFill>
                            <a:srgbClr val="FF0000"/>
                          </a:solidFill>
                          <a:effectLst/>
                        </a:rPr>
                        <a:t>38</a:t>
                      </a:r>
                      <a:endParaRPr lang="en-NZ" sz="2800" b="0" i="0" dirty="0">
                        <a:solidFill>
                          <a:srgbClr val="FF0000"/>
                        </a:solidFill>
                        <a:effectLst/>
                        <a:latin typeface="Roboto" panose="02000000000000000000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31332191"/>
                  </a:ext>
                </a:extLst>
              </a:tr>
              <a:tr h="313931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NZ" sz="2800" dirty="0">
                          <a:effectLst/>
                        </a:rPr>
                        <a:t>Canada</a:t>
                      </a:r>
                      <a:endParaRPr lang="en-NZ" sz="2800" b="0" i="0" dirty="0">
                        <a:solidFill>
                          <a:srgbClr val="303030"/>
                        </a:solidFill>
                        <a:effectLst/>
                        <a:latin typeface="Roboto" panose="020000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NZ" sz="2800" dirty="0">
                          <a:effectLst/>
                        </a:rPr>
                        <a:t>29</a:t>
                      </a:r>
                      <a:endParaRPr lang="en-NZ" sz="2800" b="0" i="0" dirty="0">
                        <a:solidFill>
                          <a:srgbClr val="303030"/>
                        </a:solidFill>
                        <a:effectLst/>
                        <a:latin typeface="Roboto" panose="02000000000000000000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4238527"/>
                  </a:ext>
                </a:extLst>
              </a:tr>
              <a:tr h="313931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NZ" sz="2800" dirty="0">
                          <a:solidFill>
                            <a:srgbClr val="FF0000"/>
                          </a:solidFill>
                          <a:effectLst/>
                        </a:rPr>
                        <a:t>United States</a:t>
                      </a:r>
                      <a:endParaRPr lang="en-NZ" sz="2800" b="0" i="0" dirty="0">
                        <a:solidFill>
                          <a:srgbClr val="FF0000"/>
                        </a:solidFill>
                        <a:effectLst/>
                        <a:latin typeface="Roboto" panose="020000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NZ" sz="2800" dirty="0">
                          <a:solidFill>
                            <a:srgbClr val="FF0000"/>
                          </a:solidFill>
                          <a:effectLst/>
                        </a:rPr>
                        <a:t>27</a:t>
                      </a:r>
                      <a:endParaRPr lang="en-NZ" sz="2800" b="0" i="0" dirty="0">
                        <a:solidFill>
                          <a:srgbClr val="FF0000"/>
                        </a:solidFill>
                        <a:effectLst/>
                        <a:latin typeface="Roboto" panose="02000000000000000000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321856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08906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F13430-E723-A63B-124E-59074B0186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NZ" dirty="0">
                <a:solidFill>
                  <a:srgbClr val="00B0F0"/>
                </a:solidFill>
              </a:rPr>
              <a:t>Overseas Medical Missions</a:t>
            </a:r>
            <a:endParaRPr lang="en-N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11B0C6-5B30-B458-6743-D248EC488C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Provide medical services to underserved regions; over 30k doctors</a:t>
            </a:r>
          </a:p>
          <a:p>
            <a:r>
              <a:rPr lang="en-US" sz="2800" dirty="0"/>
              <a:t>Focus on Latin America, Africa, and Oceania</a:t>
            </a:r>
          </a:p>
          <a:p>
            <a:r>
              <a:rPr lang="en-US" sz="2800" dirty="0"/>
              <a:t>Made possible by heavy investment in doctor training and numbers</a:t>
            </a:r>
          </a:p>
          <a:p>
            <a:r>
              <a:rPr lang="en-US" sz="2800" dirty="0"/>
              <a:t>Bolivia</a:t>
            </a:r>
          </a:p>
          <a:p>
            <a:r>
              <a:rPr lang="en-US" sz="2800" dirty="0"/>
              <a:t>Haiti earthquake</a:t>
            </a:r>
            <a:endParaRPr lang="en-NZ" sz="2800" dirty="0"/>
          </a:p>
          <a:p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6117346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B48B26-7181-77C7-5E98-4DF7C2EDAF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NZ" dirty="0"/>
              <a:t>Italy: support for Covid 19 pandemic response (Calabria)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011A26-F961-3DC1-1733-02EECF7EC5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NZ" sz="2600" dirty="0"/>
              <a:t>Comprehensive universal health system</a:t>
            </a:r>
          </a:p>
          <a:p>
            <a:r>
              <a:rPr lang="en-NZ" sz="2600" dirty="0"/>
              <a:t>Highly developed economy; 3</a:t>
            </a:r>
            <a:r>
              <a:rPr lang="en-NZ" sz="2600" baseline="30000" dirty="0"/>
              <a:t>rd</a:t>
            </a:r>
            <a:r>
              <a:rPr lang="en-NZ" sz="2600" dirty="0"/>
              <a:t> largest national economy in the European Union and the 8th-largest in the world</a:t>
            </a:r>
          </a:p>
          <a:p>
            <a:r>
              <a:rPr lang="en-NZ" sz="2600" dirty="0"/>
              <a:t>Calabria close to Sicily and Greece (2 million population)</a:t>
            </a:r>
          </a:p>
          <a:p>
            <a:r>
              <a:rPr lang="en-NZ" sz="2600" dirty="0" err="1"/>
              <a:t>Improvished</a:t>
            </a:r>
            <a:r>
              <a:rPr lang="en-NZ" sz="2600" dirty="0"/>
              <a:t>; 20% unemployment (highest in Italy) </a:t>
            </a:r>
          </a:p>
          <a:p>
            <a:r>
              <a:rPr lang="en-NZ" sz="2600" dirty="0"/>
              <a:t>51 Cuban doctors arrived in Calabria including cardiologists, paediatricians and surgeons, to provide services in its local hospitals</a:t>
            </a:r>
          </a:p>
          <a:p>
            <a:br>
              <a:rPr lang="en-NZ" dirty="0"/>
            </a:b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40720782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511842-DC95-17EC-C3BA-7E0DE72E89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NZ" dirty="0"/>
              <a:t>Calabria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3F77672-B7A9-EA7B-07A4-1F72B1B9169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4337" y="2160588"/>
            <a:ext cx="3363363" cy="3881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36239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871FD1-077D-E513-B9B6-88F9B00A83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NZ" dirty="0"/>
              <a:t>Infant Mortality Rate: key barometer of a country’s overall health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BCA80D-C789-3EAF-378A-29BFADC036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NZ" sz="3100" dirty="0"/>
              <a:t>2025: total world rate was 25 deaths per 1,000 live births</a:t>
            </a:r>
          </a:p>
          <a:p>
            <a:r>
              <a:rPr lang="en-NZ" sz="3100" dirty="0"/>
              <a:t>Latin America &amp; Caribbean	12.6.</a:t>
            </a:r>
          </a:p>
          <a:p>
            <a:r>
              <a:rPr lang="en-NZ" sz="3100" dirty="0"/>
              <a:t>European Union  				3.4</a:t>
            </a:r>
          </a:p>
          <a:p>
            <a:r>
              <a:rPr lang="en-NZ" sz="3100" dirty="0"/>
              <a:t>United States  				5.1 </a:t>
            </a:r>
          </a:p>
          <a:p>
            <a:r>
              <a:rPr lang="en-NZ" sz="3100" dirty="0"/>
              <a:t>Canada							3.9 </a:t>
            </a:r>
          </a:p>
          <a:p>
            <a:r>
              <a:rPr lang="en-NZ" sz="3100" dirty="0"/>
              <a:t>Australia						2.6</a:t>
            </a:r>
          </a:p>
          <a:p>
            <a:r>
              <a:rPr lang="en-NZ" sz="3100" dirty="0"/>
              <a:t>New Zealand					4.8</a:t>
            </a:r>
          </a:p>
          <a:p>
            <a:pPr lvl="4"/>
            <a:endParaRPr lang="en-NZ" dirty="0"/>
          </a:p>
          <a:p>
            <a:br>
              <a:rPr lang="en-NZ" dirty="0"/>
            </a:b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47249803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FD227C-B14F-2693-42C1-331F1EDF08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NZ" dirty="0"/>
              <a:t>Cuban infant mortality rate</a:t>
            </a:r>
            <a:br>
              <a:rPr lang="en-NZ" dirty="0"/>
            </a:br>
            <a:r>
              <a:rPr lang="en-NZ" dirty="0"/>
              <a:t>(Per 1,000 live births)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233DB6-7E0D-9BFD-81DC-554195580D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NZ" sz="2800" dirty="0">
                <a:solidFill>
                  <a:srgbClr val="FF0000"/>
                </a:solidFill>
              </a:rPr>
              <a:t>2018:	4.0</a:t>
            </a:r>
          </a:p>
          <a:p>
            <a:r>
              <a:rPr lang="en-NZ" sz="2800" dirty="0">
                <a:solidFill>
                  <a:srgbClr val="FF0000"/>
                </a:solidFill>
              </a:rPr>
              <a:t>2025	9.9</a:t>
            </a:r>
          </a:p>
          <a:p>
            <a:r>
              <a:rPr lang="en-NZ" sz="2800" dirty="0"/>
              <a:t>If the rate of infant mortality had remained unchanged, then approximately 1,800 fewer babies would have died since 2018</a:t>
            </a:r>
          </a:p>
          <a:p>
            <a:r>
              <a:rPr lang="en-NZ" sz="2800" dirty="0"/>
              <a:t>Contrast with general pattern of improved rates in the Americas</a:t>
            </a:r>
          </a:p>
          <a:p>
            <a:br>
              <a:rPr lang="en-NZ" sz="2800" dirty="0"/>
            </a:br>
            <a:endParaRPr lang="en-NZ" sz="2800" dirty="0"/>
          </a:p>
        </p:txBody>
      </p:sp>
    </p:spTree>
    <p:extLst>
      <p:ext uri="{BB962C8B-B14F-4D97-AF65-F5344CB8AC3E}">
        <p14:creationId xmlns:p14="http://schemas.microsoft.com/office/powerpoint/2010/main" val="425830474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6C803D-EAA5-E9B5-A259-9F686B57DF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Behind US brutal hostility to Cuba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A6150F-3961-DFBC-F67A-F754B49DEF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NZ" sz="2000" dirty="0"/>
              <a:t>Capitalism defined by its prime driver; </a:t>
            </a:r>
            <a:r>
              <a:rPr lang="en-NZ" sz="2000" dirty="0">
                <a:solidFill>
                  <a:srgbClr val="FF0000"/>
                </a:solidFill>
              </a:rPr>
              <a:t>maximisation of wealth accumulation</a:t>
            </a:r>
            <a:r>
              <a:rPr lang="en-NZ" sz="2000" dirty="0"/>
              <a:t> from both the appropriation of surplus value from workers and degradation of the environment</a:t>
            </a:r>
          </a:p>
          <a:p>
            <a:r>
              <a:rPr lang="en-NZ" sz="2000" dirty="0"/>
              <a:t>Role of the many is to serve the economy so that the few can consequentially materially and otherwise benefit.</a:t>
            </a:r>
          </a:p>
          <a:p>
            <a:r>
              <a:rPr lang="en-NZ" sz="2000" dirty="0"/>
              <a:t>The more a country migrates towards an economy that serves the people, the more it is a </a:t>
            </a:r>
            <a:r>
              <a:rPr lang="en-NZ" sz="2000" dirty="0">
                <a:solidFill>
                  <a:srgbClr val="FF0000"/>
                </a:solidFill>
              </a:rPr>
              <a:t>threat to capitalism</a:t>
            </a:r>
            <a:r>
              <a:rPr lang="en-NZ" sz="2000" dirty="0"/>
              <a:t>.</a:t>
            </a:r>
          </a:p>
          <a:p>
            <a:r>
              <a:rPr lang="en-NZ" sz="2000" dirty="0"/>
              <a:t>When the </a:t>
            </a:r>
            <a:r>
              <a:rPr lang="en-NZ" sz="2000" dirty="0">
                <a:solidFill>
                  <a:srgbClr val="FF0000"/>
                </a:solidFill>
              </a:rPr>
              <a:t>economy serving the people is enshrined in a country’s constitution </a:t>
            </a:r>
            <a:r>
              <a:rPr lang="en-NZ" sz="2000" dirty="0"/>
              <a:t>then imperialism (most dangerous form of capitalism) is also threatened.</a:t>
            </a:r>
          </a:p>
          <a:p>
            <a:pPr marL="0" indent="0">
              <a:buNone/>
            </a:pPr>
            <a:endParaRPr lang="en-NZ" b="1" dirty="0"/>
          </a:p>
        </p:txBody>
      </p:sp>
    </p:spTree>
    <p:extLst>
      <p:ext uri="{BB962C8B-B14F-4D97-AF65-F5344CB8AC3E}">
        <p14:creationId xmlns:p14="http://schemas.microsoft.com/office/powerpoint/2010/main" val="323104075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791A81-C4E1-0598-F497-0291C579C6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NZ" dirty="0"/>
              <a:t>Summing up Cuban health system (1)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C7B019-D5A6-C470-8BA4-EE1001ADAD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NZ" sz="2400" dirty="0"/>
              <a:t>Cuban health system derived from Constitution which is derived from the Revolution.</a:t>
            </a:r>
          </a:p>
          <a:p>
            <a:r>
              <a:rPr lang="en-NZ" sz="2400" dirty="0"/>
              <a:t>Shaped by economy designed to serve the people (not to enhance wealth accumulation).</a:t>
            </a:r>
          </a:p>
          <a:p>
            <a:r>
              <a:rPr lang="en-NZ" sz="2400" dirty="0"/>
              <a:t>Role of state (national and local) to protect and enhance healthcare as a basic right.</a:t>
            </a:r>
          </a:p>
          <a:p>
            <a:r>
              <a:rPr lang="en-NZ" sz="2400" dirty="0"/>
              <a:t>Function before form or structure.</a:t>
            </a:r>
          </a:p>
          <a:p>
            <a:r>
              <a:rPr lang="en-NZ" sz="2400" dirty="0"/>
              <a:t>Recognition of importance of sustainable health workforce.</a:t>
            </a:r>
          </a:p>
        </p:txBody>
      </p:sp>
    </p:spTree>
    <p:extLst>
      <p:ext uri="{BB962C8B-B14F-4D97-AF65-F5344CB8AC3E}">
        <p14:creationId xmlns:p14="http://schemas.microsoft.com/office/powerpoint/2010/main" val="337200658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58F319-D444-C4E4-A288-012BC430BF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NZ" dirty="0"/>
              <a:t>Summing up Cuban health system (2)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AB6462-615D-F8C6-D1ED-38598C46D9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NZ" sz="3200" dirty="0"/>
              <a:t>Strong emphasis on health promotion and health protection; immunisation.</a:t>
            </a:r>
          </a:p>
          <a:p>
            <a:r>
              <a:rPr lang="en-NZ" sz="3200" dirty="0"/>
              <a:t>Strong emphasis on accessible health services – community to tertiary</a:t>
            </a:r>
          </a:p>
          <a:p>
            <a:r>
              <a:rPr lang="en-NZ" sz="3200" dirty="0"/>
              <a:t>Strong emphasis on high end science (vaccines).</a:t>
            </a:r>
          </a:p>
          <a:p>
            <a:r>
              <a:rPr lang="en-NZ" sz="3200" dirty="0"/>
              <a:t>Strong emphasis on internationalism.</a:t>
            </a:r>
          </a:p>
          <a:p>
            <a:r>
              <a:rPr lang="en-NZ" sz="3200" dirty="0"/>
              <a:t>Flows from focus on </a:t>
            </a:r>
            <a:r>
              <a:rPr lang="en-NZ" sz="3200"/>
              <a:t>human development</a:t>
            </a:r>
            <a:endParaRPr lang="en-NZ" sz="3200" dirty="0"/>
          </a:p>
          <a:p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94875932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1153</TotalTime>
  <Words>1207</Words>
  <Application>Microsoft Office PowerPoint</Application>
  <PresentationFormat>Widescreen</PresentationFormat>
  <Paragraphs>131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0" baseType="lpstr">
      <vt:lpstr>Arial</vt:lpstr>
      <vt:lpstr>Calibri</vt:lpstr>
      <vt:lpstr>Roboto</vt:lpstr>
      <vt:lpstr>Trebuchet MS</vt:lpstr>
      <vt:lpstr>Wingdings 3</vt:lpstr>
      <vt:lpstr>Facet</vt:lpstr>
      <vt:lpstr>The Cuban Health System – it starts with human development: Presentation to National Cuban Solidarity Weekend</vt:lpstr>
      <vt:lpstr>Cuba</vt:lpstr>
      <vt:lpstr>Time for human development: Lucy Larcom </vt:lpstr>
      <vt:lpstr>Karl Marx International Working Men’s Association </vt:lpstr>
      <vt:lpstr>Marx &amp; Engels Communist Manifesto</vt:lpstr>
      <vt:lpstr>Constitution (2019): Preamble</vt:lpstr>
      <vt:lpstr>Political Foundations: Article 2</vt:lpstr>
      <vt:lpstr>Economic Foundations: Article 18</vt:lpstr>
      <vt:lpstr>Cuban Economy: serves the people (not the other way round)</vt:lpstr>
      <vt:lpstr>Constitution on healthcare</vt:lpstr>
      <vt:lpstr>Cuban health system: Structures follow functions</vt:lpstr>
      <vt:lpstr>Health outcomes</vt:lpstr>
      <vt:lpstr>Life Expectancy (World Bank data, 2025) </vt:lpstr>
      <vt:lpstr>Immunisation Rates</vt:lpstr>
      <vt:lpstr>Covid 19 Vaccination Rates (2023 or 2024)</vt:lpstr>
      <vt:lpstr>Registered Medical Doctors  (per 10,000 people)</vt:lpstr>
      <vt:lpstr>Overseas Medical Missions</vt:lpstr>
      <vt:lpstr>Italy: support for Covid 19 pandemic response (Calabria)</vt:lpstr>
      <vt:lpstr>Calabria</vt:lpstr>
      <vt:lpstr>Infant Mortality Rate: key barometer of a country’s overall health</vt:lpstr>
      <vt:lpstr>Cuban infant mortality rate (Per 1,000 live births)</vt:lpstr>
      <vt:lpstr>Behind US brutal hostility to Cuba</vt:lpstr>
      <vt:lpstr>Summing up Cuban health system (1)</vt:lpstr>
      <vt:lpstr>Summing up Cuban health system (2)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 WHATU ORA – WHAT WE NOW HAVE, RISKS, &amp; MAKING IT BETTER FOR PATIENT CARE</dc:title>
  <dc:creator>Ian Powell</dc:creator>
  <cp:lastModifiedBy>Ian Powell</cp:lastModifiedBy>
  <cp:revision>15</cp:revision>
  <cp:lastPrinted>2024-04-04T05:24:30Z</cp:lastPrinted>
  <dcterms:created xsi:type="dcterms:W3CDTF">2023-08-02T03:44:35Z</dcterms:created>
  <dcterms:modified xsi:type="dcterms:W3CDTF">2026-08-11T06:20:01Z</dcterms:modified>
</cp:coreProperties>
</file>